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операции над векторами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складывают и масштабируют, чтобы вычислять направления и перемещения в координатах.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векторные операции в 10 классе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Векторы описывают перемещение, скорость, силу и другие величины с направлением. Координатный метод позволяет считать быстрее и точнее по данным точек. Тема опирается на координаты точек, длину отрезка и параллельность прямых и готовит к уравнению прямой.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вектор и как он задаётся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обозначают направленным отрезком: у него есть начало и конец, а также длина и направление. Именно направление отличает вектор от обычной величины, заданной только числом.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векторы имеют одинаковую длину и одинаковое направление, даже если расположены в разных местах чертежа. Поэтому важна не «точка приложения», а геометрический «пучок» свойств.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декартовой системе координат вектор задаётся координатами: на плоскости это пара чисел, в пространстве — тройка. Модуль вектора в плоскости находят как длину отрезка по теореме Пифагора.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векторов: правило треугольника и параллелограмма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двух векторов получается, когда один вектор последовательно откладывают от конца другого. Тогда вектор от начала первого к концу второго и будет вектором суммы.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треугольника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Альтернативная геометрическая постройка даёт тот же результат: диагональ параллелограмма, построенного на данных векторах. В координатах соответствующие компоненты складываются независимо: (x1 + x2; y1 + y2).
</a:t>
            </a:r>
            <a:endParaRPr lang="en-US" sz="1427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в координатах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складываются координаты векторов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независимость осей: изменение координаты по x никак не влияет на координату по y, поэтому сложение работает по компонентам.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примеров на основе координатной формулы (школьный курс), типовые задания на сложение векторов.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каждому примеру сравнивают сумму координат x и y: получаются одинаковые числа для построения «на рисунке» и вычисления «по формулам».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сложения векторов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Переместительное свойство утверждает: a + b = b + a. Геометрически это означает, что диагональ при построении по треугольнику или параллелограмму не зависит от порядка «первого» вектора.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Сочетательное свойство задаёт порядок скобок: (a + b) + c = a + (b + c). Оно позволяет группировать вычисления, не меняя итогового вектора суммы.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обозначают как вектор с нулевой длиной. Он не меняет результат: a + 0 = a, потому что «добавление» ничего не смещает по направлению.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векторы имеют одинаковую длину и противоположные направления. Их сумма равна нулевому вектору, а значит, в координатах компоненты взаимно уничтожаются: u + (−u) = 0.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векторов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a − b понимают как сумму вектора a и вектора, противоположного b: a − b = a + (−b). Поэтому вычитание всегда сводится к сложению после смены направления второго вектора.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Противоположный вектор сохраняет длину, но разворачивается на 180°. На чертеже это наглядно: разность «отражает» смещение относительно b и показывает, сколько нужно пройти, чтобы перейти от b к a.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координатах вычитание выполняется по компонентам: (x1 − x2; y1 − y2). Такая формула помогает находить разность перемещений и вектора от одной точки к другой без лишних построений.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вычисления суммы и разности векторов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сравнить векторы по координатам и связать результат с геометрическим смыслом на рисунке.
</a:t>
            </a:r>
            <a:endParaRPr lang="en-US" sz="1376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176901"/>
            <a:ext cx="4048200" cy="13751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линейных операций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формулы курса «Векторы на плоскости и в пространстве» (10 класс).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Сводим геометрический смысл операций к координатным формулам: сложение, вычитание и умножение на число. Это упрощает расчёты и проверку ответов.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операции сохраняют «векторную природу»: результат снова является вектором, а изменения длины и направления полностью описываются координатами.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ctr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таком коэффициенте результатом становится нулевой вектор.
</a:t>
            </a:r>
            <a:pPr algn="ctr" indent="0" marL="0">
              <a:lnSpc>
                <a:spcPct val="100000"/>
              </a:lnSpc>
              <a:buNone/>
            </a:pPr>
            <a:r>
              <a:rPr lang="en-US" sz="245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умножения вектора на число в школьном курсе геометрии.
</a:t>
            </a:r>
            <a:endParaRPr lang="en-US" sz="3601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умножении вектора на k каждая координата умножается на k. Это управляет длиной, а знак коэффициента меняет ориентацию; при k=0 получается нулевой вектор.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коэффициент влияет на длину и направление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симметрию относительно k=0: длина зависит от модуля коэффициента. Смена ориентации связана не с величиной |k|, а только со знаком k.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вычисления (допущение |u|=1), 2026-05-14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исходный вектор имеет модуль 1, то после умножения на k его длина становится |k|. При k&lt;0 длина та же, но направление меняется на противоположное.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линейной комбинации векторов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комбинация a·u + b·v означает: берётся вектор u, затем он масштабируется коэффициентом a, после чего к полученному вектору прибавляется масштабированный v с коэффициентом b.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a=0, вклад направления u исчезает и итог определяется только b·v. При разных знаках коэффициентов вектора могут складываться или частично компенсировать друг друга, меняя итоговую ориентацию.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75" y="1540300"/>
            <a:ext cx="65565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288" y="2624525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5075" y="3789450"/>
            <a:ext cx="891000" cy="71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между двумя точками в координатной плоскости
</a:t>
            </a:r>
            <a:endParaRPr lang="en-US" sz="2255" dirty="0"/>
          </a:p>
        </p:txBody>
      </p:sp>
      <p:sp>
        <p:nvSpPr>
          <p:cNvPr id="10" name="Text 1"/>
          <p:cNvSpPr txBox="1"/>
          <p:nvPr/>
        </p:nvSpPr>
        <p:spPr>
          <a:xfrm>
            <a:off x="1834875" y="157870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при переходе
</a:t>
            </a:r>
            <a:pPr algn="l" indent="0" marL="0">
              <a:lnSpc>
                <a:spcPct val="100000"/>
              </a:lnSpc>
              <a:buNone/>
            </a:pPr>
            <a:r>
              <a:rPr lang="en-US" sz="16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A(x1; y1) и B(x2; y2), то вектор AB имеет координаты (x2−x1; y2−y1). Это прямой «рецепт» перемещения без сложного построения.
</a:t>
            </a:r>
            <a:endParaRPr lang="en-US" sz="1629" dirty="0"/>
          </a:p>
        </p:txBody>
      </p:sp>
      <p:sp>
        <p:nvSpPr>
          <p:cNvPr id="11" name="Text 2"/>
          <p:cNvSpPr txBox="1"/>
          <p:nvPr/>
        </p:nvSpPr>
        <p:spPr>
          <a:xfrm>
            <a:off x="1834875" y="2662925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координаты, можно быстро понять, параллельны ли векторы. Если их координаты пропорциональны, направления совпадают или противоположны, и чертёж получается только как визуализация.
</a:t>
            </a:r>
            <a:endParaRPr lang="en-US" sz="1563" dirty="0"/>
          </a:p>
        </p:txBody>
      </p:sp>
      <p:sp>
        <p:nvSpPr>
          <p:cNvPr id="12" name="Text 3"/>
          <p:cNvSpPr txBox="1"/>
          <p:nvPr/>
        </p:nvSpPr>
        <p:spPr>
          <a:xfrm>
            <a:off x="1832050" y="3747150"/>
            <a:ext cx="6783000" cy="7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точка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5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для AB помогает искать середину отрезка и решать задачи на смещение: достаточно аккуратно работать с разностями координат и затем переводить результат в геометрический смысл.
</a:t>
            </a:r>
            <a:endParaRPr lang="en-US" sz="1568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результатов при работе с векторами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разных исходных данных ответ часто сводится к одному из четырёх «типов». Это удобно для самопроверки: куда направлен результат и какие компоненты должны получиться.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демонстрационное распределение по видам итогов (не статистика конкретного сборника), 2026-05-14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структуру возможных итогов при типовых заданиях на координатные операции: сумма, разность, масштабирование и случаи, когда результат обращается в ноль.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2260" y="1230400"/>
            <a:ext cx="2734130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3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выполнении операций над векторами
</a:t>
            </a:r>
            <a:endParaRPr lang="en-US" sz="2093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исправление сводится к одной проверке: действительно ли вы работали с координатами по осям и не потеряли знак и направление.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ошибки, встречающиеся в школьной практике (методические материалы учителей и разборы типовых работ), 2026-05-14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возникают, когда теряют различие между модулем и координатами, а также путают знаки при переходе от суммы к разности.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ответа в векторной задаче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координатам, знакам и геометрическому смыслу уменьшает число ошибок.
</a:t>
            </a:r>
            <a:endParaRPr lang="en-US" sz="139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400" y="1433240"/>
            <a:ext cx="677400" cy="541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1050" y="1433240"/>
            <a:ext cx="677400" cy="54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8700" y="1433240"/>
            <a:ext cx="677400" cy="54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применения векторов в реальных задачах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Физика и силы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нахождении равнодействующей сил используют сложение векторов: каждая сила задаётся направлением и модулем, а итоговая сила получается как векторная сумма, удобная для расчёта траекторий.
</a:t>
            </a:r>
            <a:endParaRPr lang="en-US" sz="1359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маршрут
</a:t>
            </a:r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навигации векторы описывают перемещение: смена координат точки соответствует вектору движения. Это помогает сравнивать маршруты и оценивать смещение относительно исходной позиции.
</a:t>
            </a:r>
            <a:endParaRPr lang="en-US" sz="1318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робототехнике по координатам формируют команды перемещения: умножение на число задаёт масштаб шага, а сумма векторов объединяет действия в единое перемещение с нужной ориентацией.
</a:t>
            </a:r>
            <a:endParaRPr lang="en-US" sz="1359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графике координатные операции с векторами применяют для перемещения объектов, расчёта направления и корректного масштабирования. Вычитание точек позволяет получать «вектор взгляда» или направление между позициями.
</a:t>
            </a:r>
            <a:endParaRPr lang="en-US" sz="1178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применяются линейные операции над векторами
</a:t>
            </a:r>
            <a:endParaRPr lang="en-US" sz="1955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 от области, математика сводится к вычислению компонент и проверке знаков. Чем понятнее этот алгоритм, тем быстрее анализируется задача.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 областям применения (для наглядности), 2026-05-14
</a:t>
            </a:r>
            <a:endParaRPr lang="en-US" sz="145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прикладных задачах итоговое действие — это линейная комбинация направлений: сумма даёт результирующее перемещение, вычитание — смещение относительно заданного ориентирa.
</a:t>
            </a:r>
            <a:endParaRPr lang="en-US" sz="1292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правила по теме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векторов выполняется по координатам: (x1+x2; y1+y2). Геометрически это объединение направлений, когда один вектор «приставляют» к концу другого.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сводится к сложению с противоположным вектором: a−b = a+(−b), а в координатах получается (x1−x2; y1−y2). Такой подход сразу контролирует знаки.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число k изменяет длину в |k| раз, а при k&lt;0 меняет направление на противоположное: (kx; ky). При k=0 получается нулевой вектор.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и противоположные векторы играют роль «маячков» при самопроверке: если результат должен стать нулём или направить в обратную сторону, это видно и по координатам, и по рисунку.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связь геометрии и алгебры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Линейные операции над векторами образуют систему правил, которая связывает рисунок и вычисления. Она помогает находить перемещения, сравнивать направления и уверенно решать задачи в координатах.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2026-05-14T04:37:49Z</dcterms:created>
  <dcterms:modified xsi:type="dcterms:W3CDTF">2026-05-14T04:37:49Z</dcterms:modified>
</cp:coreProperties>
</file>