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страна Анд, океана и древних цивилизаций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объединяет Анды, Тихий океан и наследие инков.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среди стран Анд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занимает центральное место в Андах и заметно выделяется сочетанием высоких гор, пустынного побережья и амазонских лесов. Здесь природа тесно связана с древней историей и культурой инков.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границы Перу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граничит с Эквадором и Колумбией на севере, с Бразилией и Боливией на востоке, а с Чили — на юге. Такое положение делает страну важным связующим звеном региона.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Перу омывается водами Тихого океана. Побережье играет большую роль в торговле, рыболовстве и жизни крупных городов, особенно столицы и портовых центров.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страны делится на Косту, Сьерру и Сельву. Эти области сильно отличаются климатом, рельефом и природой, поэтому в Перу на сравнительно небольшой территории встречаются очень разные ландшафты.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континенте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находится между экваториальными и южными районами Южной Америки. Из-за этого здесь сочетаются особенности разных природных зон, а страна занимает заметное место на карте континента.
</a:t>
            </a:r>
            <a:endParaRPr lang="en-US" sz="10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 — главная горная система страны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Север–юг через всю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через Перу с севера на юг и определяют общий облик страны. Именно горный рельеф влияет на климат, транспорт, расселение людей и размещение сельского хозяйства.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Перу — Уаскаран, 6768 метров. Высокогорье здесь сочетается с ледниками, перевалами и глубокими долинами, которые делают горный ландшафт особенно выразительным.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Анд возникали поселения еще в древности, потому что горы давали защиту и воду. Следы старых культур до сих пор видны в археологических памятниках и традиционном укладе.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Андах проходят важные дороги, расположены города и сельскохозяйственные районы. Люди приспособили жизнь к высоте, использовав склоны, долины и плато для работы и жилья.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находятся ледники, высокие пастбища и плодородные долины. Эти условия помогают развивать земледелие и животноводство, хотя горная местность одновременно усложняет связь между районами страны.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зоны Перу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Коста, Сьерра и Сельва сильно различаются по климату, рельефу и хозяйственной деятельности.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Перу соседствуют три разные природные среды, и каждая из них по-своему влияет на жизнь людей и занятия населения.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Перу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городских агломераций по данным INEI; значения округлены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Перу и распределение населения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 резко выделяется среди других городов: это политический и экономический центр страны, где сосредоточены крупнейшие транспортные узлы и рабочие места.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Перу заметно тяготеет к побережью, а особенно к Лиме; другие крупные города остаются важными, но значительно меньше столицы.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 и ее наследие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современного Перу была главным центром империи инков. Отсюда управляли обширными землями, а Куско считался политической и духовной столицей.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построили разветвленную сеть дорог, которая соединяла горные районы, долины и удаленные поселения. Она помогала передавать сообщения, перевозить товары и укреплять единство государства.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Террасное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выращивать растения на крутых склонах, инки создавали террасы. Такой способ позволял удерживать почву и воду, а также получать урожай в сложных горных условиях.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культуры инков заметны и сегодня: в языке кечуа, народных обычаях, архитектуре и традиционных способах земледелия. Это делает историю Перу особенно заметной в повседневной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среди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стоит высоко в Андах, примерно на высоте 2400 метров. Каменные постройки словно вписаны в горный склон и лес, поэтому город выглядит одновременно древним и почти сказочным. Именно так его и представляют многие люди, думая о Перу.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империи инков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построен инками в XV веке и долгое время оставался скрытым от большинства людей. Его стены, террасы и лестницы показывают, насколько точно инки умели использовать горный рельеф. Мачу-Пикчу помогает понять уровень их строительства и планирования.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 мировая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1911 году Мачу-Пикчу стал известен всему миру благодаря исследователю Хайраму Бингему. Сегодня это один из главных символов Перу и объект Всемирного наследия ЮНЕСКО, который привлекает путешественников, историков и любителей природы.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 — самый известный памятник Перу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 — древняя столица инков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инков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 был политическим и духовным центром государства инков. Отсюда управляли огромной территорией, а сам город считался особым местом, связанным с историей и властью.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Андах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 расположен в высокогорье, поэтому его улицы и здания тесно связаны с рельефом. Горная среда повлияла на планировку города и на его архитектурный облик.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сохранились стены и фундаменты инков, а рядом стоят постройки колониального времени. Такое соседство помогает увидеть, как менялась история Перу на протяжении веков.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Мачу-Пикчу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 — важная отправная точка для поездок в Священную долину и к Мачу-Пикчу. Поэтому он остается центром туризма, где история Анд ощущается особенно ярко.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Анды влияют на жизнь людей в Перу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высотой, рельефом, хозяйством и образом жизни в горных районах Перу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Перу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официальных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Перу официально используются испанский, кечуа и аймара. Это отражает многослойную историю страны, где государственный язык соседствует с языками коренных народов, особенно в горных и южных районах.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Перу сформировалось из потомков индейских народов, испанцев и выходцев из Африки. Такое сочетание повлияло на обычаи, музыку, кухню и повседневную культуру многих регионов.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Андах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андахские общины важную роль по-прежнему играют семья, традиции и местные праздники. Во многих селениях сохраняются старинные формы земледелия, ремесла и уважение к природным условиям высокогорья.
</a:t>
            </a:r>
            <a:endParaRPr lang="en-US" sz="982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тоже живут народы, для которых особое значение имеют реки, лес и коллективный образ жизни. Их традиции помогают лучше понять, насколько разнообразна культура Перу в разных природных зонах.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основным секторам экономики Перу на основе учебного описания темы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Перу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строится на сочетании добывающих и традиционных отраслей, поэтому разные районы Перу выполняют разные хозяйственные функции.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остаются сырьевые отрасли, но сельское хозяйство, рыболовство и туризм тоже заметно поддерживают занятость и доходы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вкус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тихоокеанском побережье особенно популярны блюда из рыбы и морепродуктов. Самое известное из них — севиче, где свежесть продуктов и яркий вкус лимона создают образ кухни, тесно связанной с морем и прибрежной жизнью.
</a:t>
            </a:r>
            <a:endParaRPr lang="en-US" sz="1017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продукты и сытные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высокогорье издавна выращивают картофель, кукурузу и киноа, поэтому эти продукты стали основой многих перуанских блюд. Здесь ценят простую, питательную еду, которая помогает выдерживать прохладный климат и активную жизнь в горах.
</a:t>
            </a:r>
            <a:endParaRPr lang="en-US" sz="968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 на 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Перуанская кухня сформировалась под влиянием индейских, испанских и прибрежных традиций. Именно поэтому в ней рядом существуют древние зерновые культуры, мясные блюда и яркие приправы, а вкус страны получается очень узнаваемым.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Перуанская кухня как часть культуры страны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Перу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 заметно меняет погоду, растения и способы хозяйства в разных частях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зоны имеют разные климатические условия, поэтому в Перу рядом существуют прибрежные города, горное земледелие и влажные тропические леса.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природных зон Перу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1525" y="2927725"/>
            <a:ext cx="166275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4444" y="1277800"/>
            <a:ext cx="193987" cy="221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охрана природы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известно крупными запасами меди, которая играет важную роль в экономике страны. Добыча полезных ископаемых приносит доходы, но требует строгого контроля, чтобы не вредить почвам и водоёмам.
</a:t>
            </a:r>
            <a:endParaRPr lang="en-US" sz="1174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побережье даёт Перу ценные рыбные ресурсы и поддерживает морское рыболовство. Это важная часть питания и хозяйства, поэтому сохранение чистоты воды особенно необходимо для будущих поколений.
</a:t>
            </a:r>
            <a:endParaRPr lang="en-US" sz="1154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и заповедниках Перу охраняют лам, альпак, кондоров, ягуаров и редкие растения. Такие территории сохраняют живую природу страны и знакомят людей с её богатством.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сталкивается с загрязнением рек, вырубкой лесов и таянием горных ледников. Эти проблемы особенно заметны в районах, где природа тесно связана с жизнью местных жителей.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Амазонии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помогают сохранять климатическое равновесие и являются домом для множества растений и животных. Их вырубка угрожает природе и людям, живущим рядом с лесными территориями.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культурные традиции Перу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 Райми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Куско праздник Инти Райми напоминает о древнем почитании солнца у инков. Сегодня он объединяет историческую память, театрализованные действия и интерес туристов к культуре Анд.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Святого Иоанна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амазонских районах широко отмечают праздник Святого Иоанна. Люди собираются у рек, готовят традиционные блюда и проводят весёлые встречи, где особенно заметна связь праздника с природой.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Анд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Перу карнавалы сопровождаются шествиями, масками и танцами. Они показывают, как в местных обычаях переплетаются старинные индейские традиции и христианские обряды.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Перуанские праздники легко узнать по ярким нарядам, флейтам, барабанам и танцам. Музыка создаёт особую атмосферу, в которой прошлое страны становится понятным и близким для всех участников.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Перу — это не только развлечения, но и способ сохранить память о предках. Через них передаются язык, обычаи, местные символы и уважение к историческому наследию.
</a:t>
            </a:r>
            <a:endParaRPr lang="en-US" sz="9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перечень основных туристических объектов Перу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Перу: самые известные места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 Перу соединяют древние города, высокие горы, озёра и пустынные плато, поэтому поездка по стране похожа на путешествие через разные миры.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Перу в туризме — редкое сочетание природы и истории, а самые известные места формируют узнаваемый образ страны во всём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задачи развития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в Перу сильно различается между побережьем, горами и Амазонией. Богатые районы развиваются быстрее, а отдалённые территории дольше ждут инвестиций и удобной связи с крупными центрами.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сельских и горных районах сложнее получить качественное образование и медицинскую помощь. Расстояния большие, а дороги не всегда удобны, поэтому людям труднее пользоваться важными услугами.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 и транспорта особенно важно для Перу, потому что горный рельеф осложняет перемещение между регионами. Хорошая связь помогает торговле, туризму и повседневной жизни местных жителей.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нужно развивать экономику так, чтобы не разрушать леса, реки и памятники истории. Сохранение культурного наследия и бережное использование ресурсов — важные условия устойчивого будущего.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зоны формируют уникальный облик страны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природные зоны делают Перу особенно разнообразной: рядом существуют побережье, высокие Анды и амазонские леса, а вместе с ними — разные уклады жизни и хозяйства.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природного устройства Перу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страна, где природа и история идут рядом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объединяет высокие Анды, три природные зоны, наследие инков и живые традиции современного населения. Именно это делает страну яркой, разнообразной и особенно интересной для изучения.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2026-06-02T13:31:56Z</dcterms:created>
  <dcterms:modified xsi:type="dcterms:W3CDTF">2026-06-02T13:31:56Z</dcterms:modified>
</cp:coreProperties>
</file>