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музыке: как звучит образ человека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характер звуками: слушаем, угадываем, удивляемся.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характер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портрет не рисует лицо, а раскрывает настроение, привычки и даже шаги героя. Он встречается в песнях, пьесах, операх, балетах и мультфильмах.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8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212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337" y="3023153"/>
            <a:ext cx="2902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16430"/>
            <a:ext cx="464400" cy="371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16430"/>
            <a:ext cx="464400" cy="37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музыкальный образ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делает героя подвижным и весёлым, будто он спешит на приключение. Медленный темп помогает показать важность, задумчивость или спокойствие.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звучат легко, светло и игриво. Низкие помогают передать тяжесть, серьёзность, ворчливость или даже немного грозный характер персонажа.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помогают музыке словно сделать вдох. Они могут создать ожидание, удивление или важную остановку, после которой образ героя становится ещё выразительнее.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похож на походку героя. Ровные удары создают уверенный шаг, а частые короткие звуки передают суету, прыжки или осторожное крадучее движение.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сразу привлекает внимание и делает образ ярким. Тихая звучит нежнее и может показать скромного, таинственного или очень осторожного героя.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воздушно, скрипка — мягко и певуче, а фагот может показаться смешным и ворчливым. Уже по тембру легко представить, кто «говорит» в музыке.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свой голос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одну и ту же мелодию исполнить на разных инструментах, герой будто меняет одежду и выражение лица. Труба делает его смелым, а флейта — более лёгким и сказочным.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 — разные образы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нарисовать характер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 в опере и балете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персонаж часто узнаётся по первой фразе или короткой мелодии, которая появляется снова и снова.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тема героя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характер раскрывают не только звуки, но и жесты, шаги и танец. Музыка подсказывает, как движется герой.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музыка помогает движению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образ запоминается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звуки подходят злодею, а плавная мелодия — доброму герою. Так зритель сразу понимает, кто перед ним.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 умел делать персонажей очень живыми. В его музыке слышны и характер, и настроение, и даже особая манера говорить, словно герой выходит на сцену сам.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любил сказочные образы. Его музыка легко превращает звуки в волшебство: то сверкает, то шепчет, то будто показывает таинственный лес или морской простор.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создавал запоминающиеся музыкальные портреты в балетах и пьесах. Его мелодии могут быть нежными, торжественными или игривыми, поэтому каждый персонаж звучит по-своему.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и яркие образы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писал тихо и нежно, словно музыка не рисует контур, а создаёт туманную картину.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Клода Дебюсси, композитора, который особенно тонко передавал в музыке настроение и светлые впечатления.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животных и фантастических существ
</a:t>
            </a:r>
            <a:endParaRPr lang="en-US" sz="2771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Прыгающий ритм и короткие быстрые звуки легко превращают белку в музыкальную непоседу. Кажется, она скачет по веткам, оглядывается и снова торопится вперёд. Такая музыка сразу вызывает улыбку и желание следить за каждым её движением.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которая не может усидеть на месте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шагает тяжело и важно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Низкие, плотные звуки помогают представить большого медведя. Его шаги будто слышны в каждом аккорде: медленно, уверенно, чуть неуклюже. Музыка делает его добрым и сильным, а иногда — немного смешным.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Хрупкие звуки, тихие переливы и лёгкие паузы создают образ волшебного мира. В такой музыке фея кажется невесомой, гном — осторожным, а снежинка — блестящей и почти прозрачной.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Фея, гном и снежинка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скачет и повторяет короткие мотивы, герой кажется шустрым, весёлым и немного озорным. Такой образ легко запоминается уже после первого прослушивания.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с длинными звуками обычно делает персонажа добрым, мягким или задумчивым. Музыка словно идёт рядом спокойно и без спешки.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теме есть резкие повороты, паузы или неожиданные звуки, образ становится более загадочным. Сразу хочется узнать, что же герой задумал дальше.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мелодии узнать характер героя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50" y="3260905"/>
            <a:ext cx="22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6090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60905"/>
            <a:ext cx="36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0500" y="149919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519195"/>
            <a:ext cx="360000" cy="32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в детской музыке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в музыке часто звучит аккуратно и чуть механически, будто она делает маленькие вежливые шаги. Такой образ легко представить по ровному ритму и нежной мелодии.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Клоун в музыке любит смешные скачки, неожиданные паузы и весёлые повторы. От такой темы хочется улыбнуться, потому что она звучит очень живо и шутливо.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Клоун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Дождик и ветер легко рисуются звуками, которые шепчут, бегут и переливаются. Музыка передаёт их настроение так, будто за окном уже начинается маленькое приключение.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Дождик и ветер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мишки подходят низкие звуки и тяжёлые шаги. Музыка делает его большим, добрым и немного неуклюжим, как мягкого друга, который идёт неторопливо.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Кошачий портрет часто получается мягким и осторожным. Тихие звуки, плавные движения мелодии и внезапные прыжки помогают услышать, как кошка крадётся или внезапно подпрыгивает.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музыкальный портрет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композитора: от замысла героя к узнаваемой музыкальной 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и романсе именно голос первым рассказывает о герое. Высокий, звонкий или мягкий тембр сразу меняет наше впечатление: перед нами может быть весёлый, ласковый, важный или строгий персонаж.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 через голос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короткая фраза помогает услышать характер. Если голос звучит тихо и нежно, герой кажется доверчивым; если бодро и чётко — решительным; если протяжно и серьёзно — задумчивым и вдумчивым.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словно выбирает особую краску для каждого человека. Поэтому голос в музыкальном портрете работает как лицо: по нему мы узнаём настроение, возраст чувств и даже манеру говорить.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будто задаёт вопрос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может подниматься вверх, словно герой что-то спрашивает и удивлённо оглядывается. Такая мелодия звучит легко и чуть неуверенно, как осторожный шаг. Мы сразу представляем живое лицо, которое вот-вот оживёт новой эмоцией.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радость и сердитость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интонация обычно светлая и певучая, а сердитая — короткая, резкая и колючая. Стоит музыке измениться, и у героя словно меняется взгляд: то он улыбается, то хмурится, то удивляется.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— музыкальная улыбка или хмурый взгляд
</a:t>
            </a:r>
            <a:endParaRPr lang="en-US" sz="24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 в народной песне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герой часто говорит простыми словами и поёт так, будто обращается прямо к слушателю. От этого образ получается близким, тёплым и очень живым.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припевы помогают быстро запомнить характер. Если напев плавный, перед нами мечтательный или добрый человек, а если плясовой — озорной и весёлый.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песня словно рассказывает маленькую историю о жизни человека. Тогда музыка становится его голосом, а каждый куплет добавляет новую черту к портрету.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мелодия любит мягкие повороты и ясный ритм. Они делают героя понятным даже без слов: мы слышим его шаг, улыбку и настроение.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ритм шага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 ровные удары звучат как важная поступь. Такой ритм помогает представить спокойного, серьёзного или очень уверенного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шаг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звучит почти неслышно и неровно, герой будто крадётся на цыпочках. Мы сразу видим осторожность, тайну или маленькую хитрость.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осторожность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короткие звуки напоминают торопливые шаги. Перед нами может возникнуть непоседа, спешащий навстречу приключению или забавной шалости.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и смешной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Храброму герою подходят фанфары и смелые акценты. А смешного персонажа легко узнать по прыгающему ритму и неожиданным звуковым поворотам.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звучат по-разному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и таинственный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Волшебник или сказочное существо часто получает тихие, загадочные аккорды. Такие звуки будто открывают дверь в ночной лес, где всё мерцает и шепчет.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появляется короткая тема, и мы узнаём её почти сразу. Повтор делает образ узнаваемым, как любимую игрушку или знакомую улыбку на перемене.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 меняется вместе с сюжетом, но не теряет свой характер. Поэтому герой остаётся тем же самым, даже если музыка становится тише, громче или быстрее.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воображение работают вместе. Мы не только слышим мелодию, но и как будто видим походку, жесты и настроение персонажа.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музыкальные портреты запоминаются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слушании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послушай темп: музыка может идти спокойно, шагать важно или бежать вприпрыжку. По скорости часто угадывается характер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обрати внимание на громкость и тембр. Тихий флейтовый звук и громкая труба создают совсем разные портреты, даже если мелодия одна и та 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прислушайся к своим чувствам. Если музыка вызывает улыбку, тревогу, удивление или смех, портрет уже получился очень выразительным.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повторяющуюся тему. Если она возвращается снова и снова, значит композитор хочет, чтобы герой легко запомнился с первого 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портреты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образы живут в кино, мультфильмах и театре. У каждого героя может быть свой сигнал, и мы узнаём его быстрее, чем он успевает появиться в кадре.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маленькие портреты встречаются и в рекламе, и в играх. Короткая мелодия работает как музыкальная визитка: услышал — и сразу вспомнил нужного персонажа.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 делает героя живым без единого слова. Темп, ритм, мелодия, тембр и интонация складываются в звучащий образ, который легко узнать и приятно запомнить.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рисовать характер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2026-05-24T20:04:49Z</dcterms:created>
  <dcterms:modified xsi:type="dcterms:W3CDTF">2026-05-24T20:04:49Z</dcterms:modified>
</cp:coreProperties>
</file>