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Дагестан в литературе: земля, люди, слово и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край оживает в поэзии, прозе и фольклоре Дагестана.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Дагестан — это не только география, но и богатое литературное пространство. Здесь звучат десятки языков, сохраняются устные традиции, а темы родины, семьи, чести и памяти особенно близки читателю.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Дагестан в литературе: край, где живёт слово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поэты показывают Дагестан как край высоких гор, глубоких ущелий и древних поселений, где человек учится стойкости, ответственности и уважению к традициям.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художественных текстах часто соединяются красота природы и характер людей: любовь к родной земле, верность семье, почтение к старшим и гордость за свой народ.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произведения помогают школьникам увидеть, как литература сохраняет память о прошлом и передаёт нравственные ценности из поколения в поколение.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Дагестана в художественном слове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в дагестанской литературе часто символизируют силу характера, твёрдость и верность долгу. Образы аулов, скал и перевалов создают ощущение величия родной земли.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Каспийский горизонт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Каспийское море в стихах и очерках связано с простором, движением и жизненной энергией. Вместе с горным пейзажем оно делает образ Дагестана особенно ярким и запоминающимся.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море как поэтические образы Дагестана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Многоязычие республики поддерживает разнообразие песен, сказаний и пословиц, которые существуют у разных народов Дагестана.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языков и традиций сохраняется, тем богаче фольклор и литературное наследие региона.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населения РФ 2010; материалы о народах Дагестана (для учебной иллюстрации)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 языки Дагестана в культурной карте республики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014" y="3268064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3145" y="3291469"/>
            <a:ext cx="324602" cy="2596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944" y="1614850"/>
            <a:ext cx="328860" cy="292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66960" y="1629466"/>
            <a:ext cx="328860" cy="263088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24597" y="1602394"/>
            <a:ext cx="317232" cy="317232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5" name="Text 1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благопожелания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песни и добрые напутствия звучали на праздниках и семейных событиях. В них особенно заметны тепло, уважение и связь поколений.
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народа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стал основой письменной литературы республики. Он сохранил язык, образы и нравственные ориентиры, которые понятны и современным школьникам.
</a:t>
            </a:r>
            <a:endParaRPr lang="en-US" sz="1352" dirty="0"/>
          </a:p>
        </p:txBody>
      </p:sp>
      <p:sp>
        <p:nvSpPr>
          <p:cNvPr id="17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предания
</a:t>
            </a:r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сохраняют древние сюжеты о смелости, находчивости и справедливости. Через них дети узнают, как народ объяснял мир и передавал опыт жизни.
</a:t>
            </a:r>
            <a:endParaRPr lang="en-US" sz="1131" dirty="0"/>
          </a:p>
        </p:txBody>
      </p:sp>
      <p:sp>
        <p:nvSpPr>
          <p:cNvPr id="18" name="Text 4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Героические сказания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них прославляются храбрость, честь и верность родной земле. Такие тексты учили уважать подвиг и не бояться трудностей.
</a:t>
            </a:r>
            <a:endParaRPr lang="en-US" sz="1319" dirty="0"/>
          </a:p>
        </p:txBody>
      </p:sp>
      <p:sp>
        <p:nvSpPr>
          <p:cNvPr id="19" name="Text 5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
</a:t>
            </a:r>
            <a:pPr algn="l" indent="0" marL="0">
              <a:lnSpc>
                <a:spcPct val="100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народные выражения передают жизненную мудрость просто и точно. Они помогают запомнить, что труд, слово и совесть ценятся выше всего.
</a:t>
            </a:r>
            <a:endParaRPr lang="en-US" sz="1135" dirty="0"/>
          </a:p>
        </p:txBody>
      </p:sp>
      <p:sp>
        <p:nvSpPr>
          <p:cNvPr id="20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Дагестана: сказания, пословицы, песни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340564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 авторов, чьи произведения помогают понять литературу родного края и её главные темы.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школьного чтения — авторы, которые соединяют национальные традиции с общечеловеческими ценностями.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хрестоматии и материалы по литературе Дагестана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Дагестанские писатели и поэты, изучаемые в школе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Расул Гамзатов — голос Дагестана в русской литературе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которого знают по всей стране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Расул Гамзатов стал одним из самых известных дагестанских поэтов XX века. Его стихи читают как в родной республике, так и далеко за её пределами, потому что в них есть простота, искренность и ясность мысли.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 матери, памяти и мире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творчестве особенно важны темы матери, родной земли, дружбы народов и ответственности человека за свои поступки. Эти мотивы делают поэзию Гамзатова близкой и понятной школьникам.
</a:t>
            </a:r>
            <a:endParaRPr lang="en-US" sz="1047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Дагестана в поэтической строке
</a:t>
            </a:r>
            <a:pPr algn="l" indent="0" marL="0">
              <a:lnSpc>
                <a:spcPct val="100000"/>
              </a:lnSpc>
              <a:buNone/>
            </a:pPr>
            <a:r>
              <a:rPr lang="en-US" sz="36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дорога, книга и человеческое сердце у Гамзатова часто становятся символами. Поэтому рядом с портретом поэта легко представить горный пейзаж и страницы открытой книги.
</a:t>
            </a:r>
            <a:endParaRPr lang="en-US" sz="102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тема родины в литературе Дагестана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устной традиции к современной авторской литературе.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дагестанской литературе особенно ценятся уважение к матери и почтение к старшим. Эти качества показывают, как семья формирует характер человека и его отношение к миру.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слову, честь и смелость часто становятся главным испытанием героя. Персонаж выбирает не лёгкую выгоду, а достойный поступок и ответственность перед людьми.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труда и связи с родным аулом напоминает, что человек неразрывно связан с землёй, на которой вырос. Через этот образ раскрывается любовь к родному краю.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 помогает сохранить язык, традиции и уважение к предкам. Именно поэтому произведения о Дагестане воспринимаются как часть общей культурной памяти России.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нравственные ценности в произведениях о Дагестане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одежда народов Дагестана показывает связь человека с климатом, трудом и обычаями своего края. В сказаниях и песнях она помогает сразу узнать героя и почувствовать его принадлежность к родной культуре.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Орнаменты, вышивка и украшения в литературе и иллюстрациях становятся знаком красоты, мастерства и памяти о предках. Через костюм авторы передают эпоху, характер и уважение к народной традиции.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Фольклорный и национальный костюм как часть литературной традиции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видны темы, которые особенно близки школьникам, потому что связаны с жизнью семьи, школы, родного языка и повседневными нравственными выборами.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текстах звучат родина, семья и честь; значит, дагестанская литература опирается на устойчивые ценности и образ родного края.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хрестоматии и учебные материалы по литературе Дагестана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в дагестанской литературе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память народа хранили предания, песни и сказания. Они передавали представления о подвигах, роде, труде и уважении к старшим.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письменные тексты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 литературе появились записи народной мудрости, исторические сюжеты и поэтические произведения, которые закрепили устную традицию в слове.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особенно заметной стала поэзия о родной земле, войне, семье и ответственности человека перед народом и историей.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литература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писатели продолжают говорить о памяти, языке и повседневной жизни республики, связывая прошлое с опытом нового поколения.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историческая память Дагестана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Дербент в литературе часто связан с представлением о древнем городе, где время ощущается в камне, стенах и узких улицах. Такой образ помогает говорить о глубине исторической памяти.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 Нарын-Кала становится символом преемственности и связи культур. Вид на Каспий, старые кварталы и крепостные стены создают выразительный фон для рассказов о прошлом Дагестана.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Дербент и Нарын-Кала в литературных образах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распределяются неравномерно: поэзия и фольклор занимают заметное место, потому что именно они сильнее всего передают интонацию родного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представлена сразу в нескольких жанрах, но ведущими остаются поэзия и устная традиция, а значит, слово здесь особенно тесно связано с памятью.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хрестоматии и материалы по литературе Дагестана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жанры, связанные с Дагестаном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1804012"/>
            <a:ext cx="306494" cy="2451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7768" y="1767993"/>
            <a:ext cx="277579" cy="3172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13091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4256" y="3336497"/>
            <a:ext cx="324602" cy="2596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и внеурочных занятиях школьники читают произведения дагестанских авторов, учат стихи и знакомятся с родными языками через живое слово.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 помогают найти книги местных писателей, организуют чтения и поддерживают интерес к литературе через выставки, обсуждения и семейное чтение.
</a:t>
            </a:r>
            <a:endParaRPr lang="en-US" sz="1319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театры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театры сохраняют культурную память республики, показывая, как литература связана с историей, искусством и повседневной жизнью народа.
</a:t>
            </a:r>
            <a:endParaRPr lang="en-US" sz="1396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Конкурсы и проекты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Конкурсы чтецов, олимпиады и школьные проекты делают литературу частью общения, а не только учебного задания, и помогают лучше почувствовать родной край.
</a:t>
            </a:r>
            <a:endParaRPr lang="en-US" sz="1319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школы, музеи и культурная жизнь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5354" y="2755985"/>
            <a:ext cx="4233294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культурные материалы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культурные события в литературной жизни республики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события поддерживают интерес к литературе, родным языкам и народным традициям, соединяя школьное изучение с живой культурной практикой.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чтения укрепляют связь поколений: через них литература выходит за пределы учебника и становится частью общей культурной жизни.
</a:t>
            </a:r>
            <a:endParaRPr lang="en-US" sz="136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24995" y="1921747"/>
            <a:ext cx="3094010" cy="25501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Дагестане рядом существуют горы, море, древние крепости и современные районы. Эти контрасты делают край особенно ярким и узнаваемым.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47714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меньшее разнообразие видно в языках, обычаях и литературных образах. Именно поэтому поэты находят здесь сильные сравнения, символы и выразительные детали.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Дагестан называют республикой контрастов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 литературное наследие Дагестана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литература и культура передаются от семьи и школы к широкой общественной жизни.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Дагестан: литература, которая хранит душу края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Дагестанская литература помогает увидеть родной край как пространство памяти, достоинства и красоты. Через фольклор, поэзию и прозу она сохраняет язык, традиции и любовь к родине.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2026-05-22T19:37:42Z</dcterms:created>
  <dcterms:modified xsi:type="dcterms:W3CDTF">2026-05-22T19:37:42Z</dcterms:modified>
</cp:coreProperties>
</file>