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Какое изобретение вы бы хотели создать?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изобретательства в формировании нашего будущего и реализации мечтаний.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веками меняют экономику, общество и культуру, создавая новые возможности и ускоряя развитие цивилизации. От колеса до интернета — каждый прорыв преобразует жизнь и открывает двери для знаний.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как движущая сила прогресса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Райт вдохновились полетом птиц, что привело к созданию первого самолета. Воображение и наблюдательность помогают найти нестандартные решения.
</a:t>
            </a:r>
            <a:endParaRPr lang="en-US" sz="991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 как источник идей
</a:t>
            </a:r>
            <a:endParaRPr lang="en-US" sz="131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Форд с детства мечтал о доступном автомобиле для всех, что впоследствии перевернуло промышленность и транспорт.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мечты, воплощённые в технологии
</a:t>
            </a:r>
            <a:endParaRPr lang="en-US" sz="105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изобретатели благодаря свежему взгляду и смелым идеям формируют будущее технологий и меняют стереотипы мышления.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подростков — топливо инноваций
</a:t>
            </a:r>
            <a:endParaRPr lang="en-US" sz="1139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вдохновение в инженерном творчестве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изобретения и их влияние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 — Телефон Александра Белла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общении, которая связала людей по всему миру и заложила основу современной связи.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 — Лампочка Томаса Эдисона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Обеспечила повсеместное электрическое освещение, продлённое время продуктивности и комфорта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1903 — Первый полёт братьев Райт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 эру авиации, изменив передвижение и создав новые профессии.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 — Появление Интернета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глобальной сети, ускорившей обмен знаниями и давшей старт цифровой революции.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WIPO, 2021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мировой патентной активности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1970-х годов число патентов демонстрирует экспоненциальный рост, что связано с технологическим бумом и доступом к знаниям.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молодежи и развитие научных технологий стимулируют патентование и инновации.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молодых изобретателей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 лет Луи Брайль разработал уникальный шрифт, который открыл образование для незрячих. Его изобретение сохранило популярность до наших дней.
</a:t>
            </a:r>
            <a:endParaRPr lang="en-US" sz="70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Брайль — система чтения для слепых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 лет Алекс изобрела компактный очиститель воды, повышая доступ к чистой воде в регионах с ограниченными ресурсами.
</a:t>
            </a:r>
            <a:endParaRPr lang="en-US" sz="842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 Кан и чистая вода
</a:t>
            </a:r>
            <a:endParaRPr lang="en-US" sz="1196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 лет Питро разработал инновационные устройства, облегчающие жизнь людей с ограниченными возможностями по всему миру.
</a:t>
            </a:r>
            <a:endParaRPr lang="en-US" sz="742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Питро Фернандес — технологии для инвалидов
</a:t>
            </a:r>
            <a:endParaRPr lang="en-US" sz="7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развивается, автоматизируя задачи и расширяя возможности диагностики и анализа данных во многих сферах.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биотехнологии открывают новые методы лечения заболеваний и возможность персонализированной медицины.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«умных городов» интегрирует информационные и экологические технологии для комфортной и устойчивой жизни.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и цифровая медицина становятся приоритетами, обеспечивая экологию и здоровье будущих поколений.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технологические тренды сегодняшнего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изобретений, улучшивших повседневную жизнь и решение глобальных задач.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изобретение способствует улучшению здоровья, экологии и коммуникаций, влияя на качество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инновационные исследования,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инноваций и их влияние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повседневность как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природными процессами и попытки упростить повседневные задачи часто становятся толчком для открытия новых решений.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любопытство — путь к идеям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научной литературы, фантастики и постановка вопросов формируют творческий подход и способствуют возникновению оригинальных концепций.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вдохновение для изобретений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изобретения: этапы создания инновации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 идеи до реализации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штурм помогает активизировать коллективное мышление, позволяя группе свободно генерировать разнообразные идеи без критики и ограничений — основа для нестандартных изобретений.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ТРИЗ направлена на системное решение сложных задач через выявление и преодоление противоречий, что формирует у школьников конструктивный аналитический подход.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«шести шляп мышления» развивает многогранное видение проблемы через разные точки зрения, а метод «5 Почему» помогает глубоко анализировать причины проблем, способствуя качественным инновациям.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методики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комплексного анализа рынка приводит к неправильному пониманию потребностей и снижению востребованности изобретения, что требует систематического изучения целевой аудитории.
</a:t>
            </a:r>
            <a:endParaRPr lang="en-US" sz="1201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обратной связи пользователей снижает качество продукта и препятствует его совершенствованию, поэтому важно регулярно собирать и внедрять отзывы.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внимание к патентной защите создает риски копирования и утраты прав на изобретение, что требует юридической поддержки и изучения патентного права.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Занижение реальных затрат на внедрение ведет к финансовым проблемам, следовательно, необходима тщательная оценка ресурсов и составление подробного бюджета.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 пути к изобретению и способы их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результатам опроса 64% старшеклассников стремятся создавать решения для защиты окружающей среды. Среди проектов — инновационные очистители воздуха и системы переработки отходов, ориентированные на устойчивое развитие.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 — главный интерес молодежи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 учеников выбирают цифровые образовательные приложения, а 15% сосредоточены на медицинских изобретениях. Среди примеров — мобильные приложения для психологической поддержки и портативные устройства диагностики.
</a:t>
            </a:r>
            <a:endParaRPr lang="en-US" sz="955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 медицинские технологии в поле внимания подростков
</a:t>
            </a:r>
            <a:endParaRPr lang="en-US" sz="1047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подростков в сфере изобретательств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солнечные панели с эффективностью свыше 25% позволяют значительно снизить зависимость от ископаемых источников энергии и способствуют декарбонизации.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биопластиков из водорослей предлагает экологичную альтернативу традиционным материалам, уменьшая загрязнение и влияние на экосистемы.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на базе водородного топлива и нанотехнологичные фильтры для очистки воды демонстрируют комплексный подход к созданию устойчивой инфраструктуры и сохранению природных ресурсов.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для будущего: экологическая повестка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Всемирной организации интеллектуальной собственности (WIPO),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Патентная активность по странам: данные 2023 года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страны демонстрируют быстрый рост патентной активности, что отражает усиление инновационного потенциала региона и активное вовлечение молодежи.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сдвиг мирового лидирующего центра инноваций в сторону Азии с одновременным увеличением роли молодых изобретателей в развивающихся странах.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— А.С. Попов (1895)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ученый Александр Попов впервые продемонстрировал радиосвязь, что явилось революцией в области коммуникаций и заложило основу современных технологий.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телевидение — В.К. Зворыкин (1923)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электронного телевизора открыло новую эру массовой информации, существенно повлияв на культуру и коммуникационные возможности общества.
</a:t>
            </a:r>
            <a:endParaRPr lang="en-US" sz="1399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компьютер «Агат» (1984)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создания отечественного персонального компьютера способствовал развитию IT-сектора и привлёк внимание молодежи к техническому творчеству и программированию.
</a:t>
            </a:r>
            <a:endParaRPr lang="en-US" sz="1402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России в изобретательстве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изобретательской карьеры: школьные проекты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«Шаг в будущее» стимулируют школьников разрабатывать проекты в различных научных областях, способствуя развитию инженерного мышления и технологических навыков.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как платформа роста талантов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кружках дети создают роботов и автоматизированные системы, что развивает навыки программирования и конструирования, а также умение работать в команде.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робототехники — площадка для практического опыта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стартап-проекты позволяют ученикам реализовать собственные инновационные идеи, например, разработать устройство для записи уроков или экологический фильтр, готовый к применению.
</a:t>
            </a:r>
            <a:endParaRPr lang="en-US" sz="671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в школе: от идеи к воплощению
</a:t>
            </a:r>
            <a:endParaRPr lang="en-US" sz="7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достаточного финансирования ограничивает возможности разработки и масштабирования изобретений, что требует активного привлечения грантов и инвестиций.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знаний о процессе патентования приводит к рискам утраты прав и снижению мотивации; важно повышать юридическую грамотность среди молодых изобретателей.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Боязнь неудачи и отсутствие постоянной поддержки тормозят инициативу, поэтому необходимы наставничество и образовательные программы, укрепляющие уверенность и компетенции.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тормозящие реализацию идей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образовательных центров «Кванториум» и программы «Большая перемена» предоставляют подросткам доступ к современным технологиям, менторству и конкурсным площадкам для реализации идей.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хакатоны и акселераторы создают условия для запуска стартапов, обеспечивают грантовую поддержку и помогают молодым новаторам выходить на национальные и международные уровни.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для молодых изобретателей 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Изобретательство требует упорства, знаний технологий и поддержки общества. Для подростков важно верить в мечту, обучаться и использовать доступные ресурсы для воплощения инновационных проектов.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путь изобретателя: от идеи к реализации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2026-05-07T20:31:32Z</dcterms:created>
  <dcterms:modified xsi:type="dcterms:W3CDTF">2026-05-07T20:31:32Z</dcterms:modified>
</cp:coreProperties>
</file>