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бабушка: разговорный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о бабушке — к живому разговору о месте и доме.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берёт знакомую семейную ситуацию и превращает её в короткий, уверенный диалог. Ученики осваивают лексику жилья и ориентиров, чтобы говорить о месте жительства естественно и без лишней грамматики.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 короткий диалог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9404100" y="6176275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называют город, улицу или тип жилья: She lives in… He lives in…. Такая формула звучит естественно и подходит для устной речи в классе и за его пределами.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9404100" y="1797612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запускает разговор о родственнике и сразу задаёт нужную модель ответа. Важно не усложнять фразу: достаточно спросить о месте жительства и услышать короткий, понятный ответ.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эта фраза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с семьёй этот вопрос помогает быстро уточнить, где живёт бабушка, и продолжить разговор без неловкой паузы. Ответ обычно содержит один конкретный ориентир.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одноклассником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беседе с одноклассником фраза работает как часть обычного обмена информацией о близких. Ученик отвечает кратко, а затем добавляет улицу, район или город.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о родственниках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мини-интервью о родственниках эта модель делает ответы одинаково удобными для устной и письменной формы. Сначала звучит вопрос, затем следует точный адресный контекст.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профиль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письменном профиле фраза помогает построить один ясный абзац о семье. Достаточно назвать жильё, место и один ориентир рядом.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
</a:t>
            </a:r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обозначает отдельный дом и помогает представить жильё как самостоятельное здание. В ответе это слово сразу даёт представление о типе проживания и масштабе дома.
</a:t>
            </a:r>
            <a:endParaRPr lang="en-US" sz="2669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Apartment / flat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Apartment и flat обычно означают квартиру. В английской речи оба варианта возможны, а выбор зависит от варианта языка и привычной лектики учебника.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 — это не только «дом» как здание, но и место, где человек живёт и чувствует себя своим. Это слово делает ответ более тёплым и личным.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уровень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задают первый слой описания: не только где живёт бабушка, но и в каком типе жилья она находится. Отсюда удобно двигаться к деталям и ориентиру.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8358" y="2915264"/>
            <a:ext cx="70717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части дома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 помогает назвать место, где готовят и собираются за повседневными делами. В коротком описании достаточно сочетания вроде a small kitchen, чтобы сделать образ точнее.
</a:t>
            </a:r>
            <a:endParaRPr lang="en-US" sz="2187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 подходит для описания общей комнаты, где отдыхают и принимают гостей. Прилагательные bright или cosy сразу делают фразу естественной и более живой.
</a:t>
            </a:r>
            <a:endParaRPr lang="en-US" sz="2163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 указывает на комнату для сна и личного пространства. В описании жилья это удобное слово, если нужно сказать, что дом небольшой, но удобный.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часто входит в базовое описание квартиры или дома. Это слово помогает показать, что ученик умеет называть не только жильё в целом, но и его части.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 и garden добавляют ещё больше конкретики: входная зона или двор. Такие детали делают ответ естественным и позволяют уточнить, какой именно дом у бабушки.
</a:t>
            </a:r>
            <a:endParaRPr lang="en-US" sz="2131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 and garden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«Where does your granny live?»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улица, район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уточнить адрес и сделать описание места более естественным. В ответах о бабушке чаще всего звучат улица, район и центр города.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улицы и района делает ответ конкретным и приближает его к реальному разговору.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 пространстве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общего места к уточняющему ориентиру и близости.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места: in, on, at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используют, когда называют город, страну или жильё как пространство внутри чего-то большего. Эта модель подходит для выражений in London, in a house и in a district.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чаще связывается с улицей, поверхностью или линией, например on Baker Street или on the third floor. Оно делает описание адреса более точным и привычным.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выбирают для конкретной точки: at home, at the corner, at the bus stop. Здесь важен не район в целом, а точное место пребывания.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предлога помогают точно назвать город, улицу и точку рядом с домом.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предлога закрывают большинство базовых ответов о месте жительства и ориентире.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ответе сохраняет форму настоящего времени с -s в третьем лице.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темы «Where does your granny live?»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вопроса помогает быстро спросить о месте жизни родственника и сразу ответить коротко и правильно.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добавляется к глаголу live в ответах she, he и my granny.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Present Simple, третье лицо единственного числа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окончание в третьем лице единственного числа делает ответ грамматически правильным и звучащим естественно.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99829"/>
            <a:ext cx="8493000" cy="2860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ошибочную и правильную форму: так легче запомнить вопрос, ответ и предлог места.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сбои связаны с формой does, окончанием -s и выбором предлога in.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 теме Present Simple и предлогов места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Трёхшаговый диалог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построена на коротком вопросе, кратком ответе и уточнении о месте.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пары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задаёт главный вопрос о месте жительства, а второй отвечает коротко и по модели. Это задаёт ритм диалога и снимает лишнюю языковую нагрузку.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деталь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добавляется уточнение о расположении дома или квартиры: near the river, next to the school, opposite the park. Такая деталь делает реплику более естественной.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замена элемента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партнёры повторяют диалог с новым городом или новым ориентиром. Так тренируются не заученные фразы, а гибкая речевая модель для повседневной речи.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 взрослым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со взрослым важно говорить вежливо и ясно: короткий вопрос, короткий ответ, затем одно уточнение о доме, саде или соседнем объекте.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детали лучше всего работают в реальной речи: small house, a garden, next to the post office. Они помогают описать место без длинных объяснений.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подходит для интервью, семейного разговора или задания на устное описание. Главное — держать одну модель и не усложнять структуру предложения.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Подстановочный drill по теме места жительства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подстановки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Отрабатывайте одну и ту же грамматическую рамку, меняя только место, тип жилья и ориентир. Это помогает автоматизировать ответ.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трёх параметров сохраняет структуру предложения и тренирует точный подбор предлогов.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для чтения и слушания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granny lives in a flat in Minsk. This sentence задаёт место, тип жилья и город, поэтому его удобно использовать как образец для чтения и повторения вслух.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on Lenina Street, next to a park. Here students слышат предлог on с улицей и next to с ориентиром, не смешивая их с другими случаями.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a small kitchen and a cosy living room. Описание комнат показывает, как добавить к ответу 2–3 слова, не уходя в сложную грамматику.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удобно задать вопросы: Where does she live? What street is it on? Is it near a park? Такие вопросы проверяют понимание текста.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короткого письма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одной фразы о бабушке: My granny lives in… Это сразу задаёт тему и помогает не терять основной смысл мини-письма.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 место на улице или рядом с объектом: It is on… / near… / next to… Это усиливает точность и естественность текста.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добавьте тип жилья и город: She lives in a… in… Такая комбинация делает описание конкретным и грамматически простым.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короткой деталью: There is a… nearby. В 3–4 предложениях уже есть всё необходимое для ясного и связного ответа.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ученик должен уметь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считается освоенной, если ученик уверенно задаёт вопрос Where does your granny live? , отвечает коротко и добавляет 3–4 точных слова о жилье и месте.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2026-07-25T18:53:05Z</dcterms:created>
  <dcterms:modified xsi:type="dcterms:W3CDTF">2026-07-25T18:53:05Z</dcterms:modified>
</cp:coreProperties>
</file>