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и культура связаны между собой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живёт в языке, вещах и обычаях.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культура: в чём разница
</a:t>
            </a:r>
            <a:endParaRPr lang="en-US" sz="254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изучает прошлые события, а культура показывает, как люди жили, думали и что передавали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97013"/>
            <a:ext cx="481895" cy="3855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14627" y="1160879"/>
            <a:ext cx="343286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связи между историей и культурой
</a:t>
            </a:r>
            <a:endParaRPr lang="en-US" sz="2352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меняют быт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торговля и переселения меняют привычки людей: появляются новые слова, блюда, способы одеваться и даже формы общения.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остаётся в 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песни, сказки и семейные традиции помогают сохранить память о прошлом, даже если сами события давно закончились.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Новшества перестраивают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и реформы ускоряют перемены: вместе с ними меняются школа, труд, досуг и представления о том, что считается нормой.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двусторонняя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работает в обе стороны: события рождают новые обычаи, а традиции подсказывают, как люди помнят и объясняют своё прошлое.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историей и культурой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факт — два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дата может быть историческим фактом и культурным событием одновременно: например, основание города относится к истории, а его праздник и символы — к культуре.
</a:t>
            </a:r>
            <a:endParaRPr lang="en-US" sz="998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описывает образ жизни общества: язык, традиции, искусство, правила общения, верования и повседневные привычки. Это всё, что люди создают и передают дальше.
</a:t>
            </a:r>
            <a:endParaRPr lang="en-US" sz="998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отвечает на вопрос, что произошло с людьми в прошлом и по каким источникам это можно узнать. Она опирается на документы, вещи, изображения и свидетельства.
</a:t>
            </a:r>
            <a:endParaRPr lang="en-US" sz="1015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изучает каждая из тем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как менялись государства, города, войны, открытия и повседневная жизнь людей. Через неё видно, почему общество стало таким, каким мы его знаем.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Мировоззрение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помогает понять, как люди думали, говорили, одевались, во что верили и какие ценности считали важными. Она делает прошлое живым и понятным.
</a:t>
            </a:r>
            <a:endParaRPr lang="en-US" sz="1308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одной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век можно увидеть по-разному: через сражения, школьные книги, песни, картины и предметы быта. Вместе эти следы дают более полную картину эпохи.
</a:t>
            </a:r>
            <a:endParaRPr lang="en-US" sz="131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темы дополняют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культура не спорят друг с другом, а дополняют: одна объясняет события, другая показывает, как люди проживали эти события в повседневности.
</a:t>
            </a:r>
            <a:endParaRPr lang="en-US" sz="12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письмо как след истории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часто переходят от одного народа к другому вместе с торговлей, наукой и соседством. Поэтому в языках появляются заимствования, которые сохраняют следы контактов между культурами.
</a:t>
            </a:r>
            <a:endParaRPr lang="en-US" sz="1194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Алфавиты, летописи, книги и письма фиксируют законы, легенды и знания. Благодаря письменности мы узнаём не только события, но и то, как люди их объясняли.
</a:t>
            </a:r>
            <a:endParaRPr lang="en-US" sz="1329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и 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 камне и монетах помогают датировать события и понять, какие правители, города или символы были важны в определённую эпоху.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летописи и старые книги показывают, как менялись язык, правописание и интересы общества. Это важный мост между прошлым и настоящим.
</a:t>
            </a:r>
            <a:endParaRPr lang="en-US" sz="13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верования в культуре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влияет на календарь: появляются праздники, дни памяти и особые периоды, когда люди соблюдают определённые правила и обряды.
</a:t>
            </a:r>
            <a:endParaRPr lang="en-US" sz="131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мечети, церкви, иконы и другие священные места показывают, что для людей считалось важным и как они представляли связь с высшими силами.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 часто связаны с верованиями: это обряды рождения, свадьбы, поминовения и особые формы поздравлений или пожеланий.
</a:t>
            </a:r>
            <a:endParaRPr lang="en-US" sz="1315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эпох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эпохи оставляют разные следы в обрядах и символах, поэтому по ним можно понять, как менялись представления людей о мире и добре.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музыка как зеркало времени
</a:t>
            </a:r>
            <a:endParaRPr lang="en-US" sz="2527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считали важным
</a:t>
            </a:r>
            <a:pPr algn="l" indent="0" marL="0">
              <a:lnSpc>
                <a:spcPct val="100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показывает, что люди считали красивым, сильным или страшным. По фрескам, статуям и картинам можно понять настроение времени и ценности общества.
</a:t>
            </a:r>
            <a:endParaRPr lang="en-US" sz="1276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передаёт эмоции эпохи не хуже текста: народные песни, гимны и современные композиции рассказывают о надеждах, конфликтах и мечтах людей.
</a:t>
            </a:r>
            <a:endParaRPr lang="en-US" sz="1332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кино и другие виды искусства меняются вместе с обществом. Новые технологии дают новые формы, а старые темы получают новое звучание.
</a:t>
            </a:r>
            <a:endParaRPr lang="en-US" sz="1326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видят историки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историки сравнивают стиль произведений разных лет, они видят, как развивались вкусы, идеи и способы самовыражения.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одежда и традиции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Посуда, обувь, игрушки и школьная форма помогают узнать, как люди жили каждый день. Даже простые вещи отражают уровень техники и привычки своего времени.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носили люди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меняется вместе с модой, климатом, профессиями и возможностями производства. По ней можно понять, кто был перед нами: горожанин, школьник или солдат.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0749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ритм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и манера приветствия тоже историчны: они меняются под влиянием школы, работы, транспорта и новых правил общения.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1429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своего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Монеты, значки, смартфоны и спортивная одежда — тоже следы эпохи. Они показывают, какие занятия, ценности и технологии были важны людям.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способы приготовления пищи зависят от торговли, соседних народов и доступных продуктов. Поэтому блюда часто рассказывают о связях между странами.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традиционная дата первых зафиксированных Олимпийских игр.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о древнегреческих Олимпийских играх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напоминает, что Олимпийские игры появились в Древней Греции и стали частью общей культуры эллинов.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776 год до н. э.
</a:t>
            </a:r>
            <a:endParaRPr lang="en-US" sz="3257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Средиземноморье особенно активно распространялись бумага, знания и книги, а вместе с ними — новые способы учёбы, записи и обмена идеями.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Britannica: статьи о средиземноморской торговле и распространении бумаги в Европе
</a:t>
            </a:r>
            <a:endParaRPr lang="en-US" sz="917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XIII веке через Средиземноморье особенно активно распространялись бумага, знания и книги, а вместе с ними — новые способы учёбы, записи и обмена идеями.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Британии начались изменения, которые ускорили появление фабрик, железных дорог и массового производства, заметно изменив повседневную жизнь.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Britannica: Industrial Revolution
</a:t>
            </a:r>
            <a:endParaRPr lang="en-US" sz="99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1760-е годы в Британии начались изменения, которые ускорили появление фабрик, железных дорог и массового производства, заметно изменив повседневную жизнь.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1760-е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 кино стали массовыми медиа, поэтому мода, музыка и политические идеи распространялись намного быстрее, чем раньше.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Britannica: Radio; history of film and mass media
</a:t>
            </a:r>
            <a:endParaRPr lang="en-US" sz="1077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радио и кино стали массовыми медиа, поэтому мода, музыка и политические идеи распространялись намного быстрее, чем раньше.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причины к культурному следу
</a:t>
            </a:r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одно событие или процесс меняет повседневную культуру и оставляет следы для изучения.
</a:t>
            </a:r>
            <a:endParaRPr lang="en-US" sz="225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источники дают прямые следы эпохи, а вторичные помогают объяснить их, но любой источник нужно проверять.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методике работы с историческими источниками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первичных и вторичных источников помогает понять, откуда берутся сведения о прошлом и насколько близко они стоят к самому событию.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помогают историкам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из 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Артефакты — это вещи, найденные археологами: посуда, украшения, орудия, монеты. Они показывают, как люди жили, что умели делать и какими предметами пользовались каждый день.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 сохраняют законы, письма, дневники и хроники. По ним можно узнать имена, события, правила жизни и даже особенности речи людей своей эпохи.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рассказы и фольклор передают память там, где ничего не было записано сразу. Сказки, песни и семейные истории помогают увидеть, что было важно для людей.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информацию о прошлом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Уточнить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историк определяет, кто создал источник, когда и зачем. Это помогает понять, можно ли доверять тексту, изображению или рассказу.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Сопоставить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источник сравнивают с другими материалами: надписями, фото, вещами, картами и документами. Один пример редко даёт полную картину прошлого.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подтверждения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детали: совпадают ли дата, место, имена и событие. Чем больше совпадений, тем надёжнее выводы.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историк строит вывод, отмечая, что известно точно, а что остаётся предположением. Так прошлое описывают аккуратно и честно.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культурная память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как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 гимны сохраняют язык, ценности и чувства своего времени. По ним можно понять, что люди считали важным, гордым или тревожным.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быстро отражает перемены в обществе: новые ритмы, инструменты и записи показывают влияние технологий, городов и общения между странами.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поколение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клипы и танцы тоже становятся историческим следом. Они показывают моду, взгляды и темы, которые особенно волновали людей в определённый период.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Изменения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обычай меняется вместе с жизнью людей: в него входят новые блюда, слова, одежда и правила, связанные с переездами, войнами и реформами.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Передача поколениям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традиция передаётся детям через повторение в семье, школе и общине. Именно так память о прошлом становится частью повседневной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Сохранение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праздник или ритуал помогает людям чувствовать связь с предками и понимать, откуда пришли их привычки и ценности.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Появление обычая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традиция возникает в ответ на важное событие, сезон или общий опыт семьи. Так появляются памятные даты, угощения и особые обряды.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рядом с нами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культура постоянно влияют друг на друга: события меняют привычки людей, а песни, вещи и традиции сохраняют память о прошлом. Поэтому любой след культуры может стать подсказкой для историка.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2026-07-25T19:50:45Z</dcterms:created>
  <dcterms:modified xsi:type="dcterms:W3CDTF">2026-07-25T19:50:45Z</dcterms:modified>
</cp:coreProperties>
</file>