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эволюционной теории: главный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меняется и усложняется?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объясняет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связывает наследственность, изменчивость и отбор, чтобы объяснить разнообразие жизни и проверяемые причины его изменения.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меняются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не бывает постоянной: климат, пищевые ресурсы, хищники и болезни меняются. В таких условиях выживают и размножаются не все варианты признаков, а только часть из них.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любой популяции уже есть наследственные различия между особями. Именно они создают материал для отбора, поэтому эволюция не начинается с нуля и не происходит одинаково у всех.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закрепляются, если они помогают оставлять больше потомства в данных условиях. Так изменения имеют причину, направление и последствия, а не возникают случайно и бесследно.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идеи теории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потомкам признаки, возникшие у родителей. Благодаря этому удачные сочетания сохраняются в поколениях, а эволюционные изменения накапливаются, а не исчезают после одной особи.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различия между особями одного вида. Она даёт популяции запас вариантов, из которых среда «отбирает» те, что лучше подходят к новым условиям.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повышает долю наследственных вариантов, которые помогают выживанию и размножению. Он действует не на намерения, а на реальные результаты в конкретной среде.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успех размножения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может маскировать организм или, наоборот, предупреждать хищника. Если особь лучше скрывается в среде, у неё выше шанс дожить до размножения и передать свой признак потомкам.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помогает популяции сохраняться при потере части особей. В нестабильной среде преимущество получают те, кто успевает оставить потомство раньше, чем условия станут неблагоприятными.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холоду, болезням или нехватке пищи повышает вероятность выживания. Такие признаки не делают организм «лучше» вообще, но дают преимущество именно в конкретных условиях.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полезный признак передаётся по наследству, он встречается всё чаще. Так успешность размножения постепенно меняет состав популяции и формирует её адаптацию.
</a:t>
            </a:r>
            <a:endParaRPr lang="en-US" sz="11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на популяции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отбор меняет частоты признаков в популяции.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 случайно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признаки у разных видов не всегда означают одинаковый образ жизни. Часто они указывают на общее происхождение и на то, что организмы унаследовали часть строения от общего предка.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 показывают, как одна линия разделялась на несколько ветвей. Они помогают увидеть не только родство видов, но и последовательность их расхождения во 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родства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расположены на дереве, тем позже у них был общий предок. Поэтому такие схемы позволяют сравнивать степень родства без предположений, опираясь на признаки и генетические данные.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и родство видов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общего происхождения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общий план строения, даже если функции различны. Передние конечности человека, кита и летучей мыши построены по одному принципу, что указывает на общее происхождение.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эмбрионов показывает, что на ранних стадиях развития у разных групп могут проявляться общие черты. Это отражает унаследованные программы развития, а не случайное внешнее сходство взрослых организмов.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признаки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подтверждает родство количественно: чем ближе виды, тем больше совпадений в генетическом материале. Генетика уточняет выводы, полученные из анатомии и эмбриологии.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видообразование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расхождение популяций при прекращении обмена генами.
</a:t>
            </a:r>
            <a:endParaRPr lang="en-US" sz="18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 одна популяция постепенно распадается на разные эволюционные линии.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изоляции могут запустить расхождение популяций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эволюционной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эволюционных изменений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накопление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обычно накапливаются постепенно: одни признаки уже успели измениться, а другие ещё сохраняют древнее состояние. Поэтому организм может сочетать старые и новые черты одновременно.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организма эволюционируют с разной скоростью. Скелет, органы чувств, обмен веществ и поведение не перестраиваются синхронно, поскольку на них действуют разные условия отбора и ограничения строения.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особенно заметна в ископаемых формах и у современных видов с переходными признаками. Она помогает понять, что эволюция не идёт «по плану», а складывается из последовательных изменений.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черт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объясняет, почему родственные организмы могут быть похожи по одним признакам и сильно различаться по другим. Эволюция сохраняет удачные старые решения и добавляет новые адаптации.
</a:t>
            </a:r>
            <a:endParaRPr lang="en-US" sz="11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источник прогнозов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популяции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меняется, можно ожидать сдвига частот признаков в популяции: возрастает доля вариантов, лучше переносящих новое давление отбора.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переходных форм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ископаемых остатков и современных организмов позволяет предположить, в каких слоях и местах можно найти переходные формы между группами.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родства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строения, эмбрионального развития и ДНК у родственных видов помогает заранее предсказать, какие признаки будут совпадать и какие различия окажутся вторичными.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эволюции в биологии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рамка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задаёт общий язык для описания многообразия живого. С её помощью сходные структуры и различия между организмами рассматриваются как результат общего происхождения и последующих изменений.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анатомию и эмбриологию с генетикой: строение органов, развитие зародыша и наследование признаков становятся частями одного объяснения, а не разрозненными фактами.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поведение тоже получают эволюционное объяснение. Способы питания, миграции, заботы о потомстве и взаимодействия с другими видами рассматриваются как результаты отбора в конкретной среде.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эволюционной теории биология теряет объединяющий принцип. С ней данные разных разделов складываются в целостную картину, где каждое наблюдение можно сопоставить с историей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принципу естественного отбора; данные условные, без привязки к конкретному исследованию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Медицина: устойчивость к лекарствам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убивают не все бактерии одинаково: редкие устойчивые варианты переживают лечение и становятся заметнее в популяции. Это классический пример отбора под действием препарата.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устойчивых штаммов показывает, почему важно применять антибиотики строго по назначению и не прерывать курс преждевременно.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уменьшает число восприимчивых людей и сдерживает распространение инфекции, но эффективность защиты зависит и от того, насколько стабилен сам патоген.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её пределы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Эпиднадзор позволяет отслеживать, какие варианты возбудителя циркулируют чаще всего, и вовремя замечать изменения, способные повлиять на распространение болезни.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штаммами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гриппа важно учитывать постоянное изменение штаммов. Именно поэтому состав вакцин пересматривают, чтобы он соответствовал наиболее значимым вариантам вируса.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вакцин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патогенов не отменяет иммунный ответ, а делает его частью динамического процесса. Эффективная профилактика опирается на сочетание вакцин, мониторинга и анализа данных.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 динамике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83156"/>
            <a:ext cx="4894200" cy="19360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селекция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повышает продуктивность, а давление отбора помогает объяснить появление устойчивых вредителей и сорняков. Поэтому в агротехнике важны разнообразие приёмов и постоянный контроль.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эволюционная логика лежит и в селекции, и в защите растений: там, где есть отбор, со временем появляются устойчивые варианты.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агробиологии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сохранение видов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особенно уязвимы, потому что в малых популяциях меньше наследственного разнообразия. Это снижает вероятность найти признаки, полезные при резком изменении температуры, влажности или кормовой базы.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популяция сокращается, восстановление идёт медленнее: после потерь сложнее вернуть численность и генетическое разнообразие. Эволюционный подход помогает оценить, насколько реалистично естественное восстановление.
</a:t>
            </a:r>
            <a:endParaRPr lang="en-US" sz="1233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создают новый отбор, но не все виды успевают адаптироваться. Чем быстрее меняется среда, тем выше риск, что пределы приспособления будут превышены.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сохранять в первую очередь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охраны природы важно не только считать особей, но и сохранять генетическое разнообразие, связи между популяциями и условия для размножения. Иначе устойчивость вида быстро падает.
</a:t>
            </a:r>
            <a:endParaRPr lang="en-US" sz="12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объяснение без оправдания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объясняет, почему некоторые поведенческие тенденции могли закрепляться в ходе отбора. Но он описывает вероятные причины, а не снимает личную ответственность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не оправдания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формируется не только биологией: на него влияют воспитание, нормы общества, образование и личный опыт. Поэтому один и тот же мотив может проявляться по-разному в разных культурах.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культура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выводы требуют проверки: наблюдений, сравнений между группами и анализа данных. Без этого эволюционное объяснение остаётся гипотезой, а не доказанным фактом.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типичные ошибки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представления корректируют распространённые ошибки и упрощённые формулировки.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ключ к пониманию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связывает воедино происхождение, изменение и разнообразие жизни. Она помогает не только объяснять, но и проверять: где искать доказательства, как читать данные и почему важно мыслить причинно.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2026-07-26T12:58:40Z</dcterms:created>
  <dcterms:modified xsi:type="dcterms:W3CDTF">2026-07-26T12:58:40Z</dcterms:modified>
</cp:coreProperties>
</file>