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Радуга-дуга — чудо в небе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Цветной мост света после дождя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небе появляется радуга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радуга возникает после летнего дождя, когда тучи уже расходятся. Её можно заметить и в брызгах фонтана, у водопада или в туманной дымке.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свет и вода создают радугу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солнечный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посылает белый свет, хотя в нём спрятаны разные цвета. Мы обычно не замечаем это невооружённым глазом.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воды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 воздухе остаются маленькие капельки. Они действуют как крошечные стеклышки и помогают свету разделиться.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полоска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меняет путь в каплях, цвета расходятся. Тогда на небе появляется яркая радуга-дуга.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радуга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света после дождя, когда в воздухе есть капли воды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роли капель воды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помогает свету повернуть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капля действует как крошечное стеклышко. Она пропускает свет, поворачивает его и помогает ему выйти наружу в виде цветной полоски.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капель создают яркую дугу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капля даёт лишь маленький след. Но миллионы капель вместе делают радугу заметной и яркой, словно небо улыбнулось.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радуга похожа на дугу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на самом деле имеет форму круга, но с земли мы видим только её верхнюю часть над горизонтом.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дома, деревья и холмы закрывают нижнюю часть круга. Поэтому радуга кажется большой дугой, а не кольцом.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стоит наблюдатель и чем ближе к горизонту небо, тем легче заметить красивую цветную арку.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29" y="1253430"/>
            <a:ext cx="437400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017" y="1963455"/>
            <a:ext cx="38272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829" y="3423750"/>
            <a:ext cx="451200" cy="360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радуги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 обычно находится снаружи дуги. Он кажется самым заметным и словно первым встречает взгляд.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 оранжевый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тёплые цвета идут рядом и делают радугу похожей на солнечную ленту, которая светится после дождя.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находится ближе к середине. Он особенно радует глаз, потому что напоминает летние луга и листья.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и синий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прохладные оттенки добавляют радуге глубину. Они делают её похожей на небо, которое вдруг стало ещё красивее.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Фиолетовый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 обычно расположен внутри дуги. Он завершает радужный порядок и делает картину особенно загадочной.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не стоят строго, а мягко переходят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радуге нет резких границ, как на полосатой раскраске. Один цвет постепенно перетекает в другой, и из-за этого небо выглядит очень нежным и живым.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плавный переход делает радугу похожей на длинную цветную ленточку. Если смотреть внимательно, можно заметить, как оттенки дружат 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радуга не появляется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небе нет солнца, радуге просто не из чего возникнуть. Без света капли воды не смогут показать свои цвета.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воздухе нет капель воды, тоже ничего не получится. После сухой погоды небо может быть ясным, но радуга не появится.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солнце стоит слишком высоко, радуга становится почти незаметной. Поэтому её чаще ловят утром или вечером, как настоящую небесную удачу.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идёт в темноте или небо слишком закрыто тучами, цветную дугу увидеть трудно. Свету нужно пробиться к каплям.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радуги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условий, при которых в небе появляется цветная дуга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радуга и две радуги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дождя в небе появляется не одна, а сразу две дуги. Вторая радуга всегда слабее первой, потому что свет в каплях воды ведет себя иначе и часть света теряется.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радуга видна не так часто, поэтому она особенно радует и удивляет. У второй дуги цвета идут в обратном порядке: снаружи оказывается фиолетовый, а внутри — красный.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повезло увидеть такую картину, стоит посмотреть внимательно на небо. Это редкое и красивое явление показывает, как много чудес может скрываться в обычном дожде.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Небесное чудо в каплях воды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у фонтана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солнечный день брызги фонтана поднимаются в воздух, и в них вдруг появляется цветная дуга. Она может быть совсем недолгой, но именно поэтому дети замечают ее с особой радостью. Маленькие капли работают как крошечные помощники света.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Цветной след у водопада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водопада воздух полон мелких брызг, а солнце легко находит в них место для игры. Тогда над камнями и водой возникает яркая радуга, будто природа нарисовала улыбку. Так красивый рисунок неба можно увидеть даже без дождя.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9918" y="1295896"/>
            <a:ext cx="1226137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0567" y="1295896"/>
            <a:ext cx="1226137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радуга нравится людям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Поднимает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радуга кажется добрым приветствием. Она делает пасмурный день светлее и напоминает, что тучи не задерживаются надолго, а небо умеет удивлять.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рисуется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нравится изображать радугу яркими полосками, потому что ее цвета сразу узнаются. Такой рисунок получается веселым, понятным и очень нарядным.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Живет в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радуге сочиняют стихи, песни и истории. Она похожа на волшебный мост, поэтому в книгах часто становится знаком добра, надежды и счастливого конца.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в сказках и приметах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наблюдения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давно замечали радугу после дождя и радовались ее появлению. Она казалась редким знаком, который приходит вместе с переменой погоды.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рассказы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радуга стала образом добра, красоты и надежды. Ее представляли как мост, дорожку или путь в волшебный мир.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связали радугу с ясной погодой и окончанием дождя. Так обычное наблюдение стало частью народной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смотреть на радугу безопасно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радугу смотреть безопасно: это всего лишь свет, который отражается и преломляется в каплях воды. Глазам она не вредит, если не пытаться разглядывать солнце рядом с ней.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— не смотреть прямо на яркое солнце. Лучше встать так, чтобы оно было за спиной, а взгляд был направлен в сторону цветной дуги и дождевых брызг.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радугу самому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где и при каком положении солнца чаще всего появляется радуга.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в разных местах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933675" y="1335600"/>
            <a:ext cx="22674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Брызги волн и морской воздух помогают свету играть особенно ярко. Поэтому у берега радуга часто выглядит очень заметной.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933675" y="2192505"/>
            <a:ext cx="22674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долинами радуга бывает особенно красивой и широкой. Горный вид делает ее похожей на большое украшение неба.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933675" y="3049403"/>
            <a:ext cx="22674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летнего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быстро проходит, солнце выходит почти сразу. Тогда радуга часто получается четкой, свежей и очень веселой.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933675" y="3906301"/>
            <a:ext cx="22674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брызгами и туманом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настоящего дождя дугу можно увидеть в тумане или мелких брызгах. Главное, чтобы в воздухе было достаточно капелек воды.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в детских рисунках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Мостик из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детском рисунке радуга часто превращается в мостик, по которому хочется пройти. Толстые полоски делают ее очень заметной, а яркие цвета сразу создают настроение праздника. Такой рисунок кажется простым и по-настоящему добрым.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неба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рисуют радугу как широкую улыбку над домами и деревьями. Тогда небо будто радуется вместе с ними. Несколько цветных линий легко превращают обычный лист бумаги в веселую картинку.
</a:t>
            </a:r>
            <a:endParaRPr lang="en-US" sz="997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к чуду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на детском рисунке может стать дорожкой, ведущей к сказке, солнцу или облакам. Она помогает придумать историю, а яркие цвета делают ее теплой и светлой. Даже самый хмурый день на таком листе становится дружелюбным.
</a:t>
            </a:r>
            <a:endParaRPr lang="en-US" sz="9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легко запомнить порядок цветов и увидеть, как свет превращается в красивую дугу.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 обычно называют в радуге, и они идут от красного к фиолетовому.
</a:t>
            </a:r>
            <a:endParaRPr lang="en-US" sz="142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школьное описание цветов радуги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Радуга-дуга — маленькое чудо природы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показывает, как солнце, вода и воздух вместе создают красоту. После дождя небо становится особенно веселым, а дети и взрослые снова убеждаются: чудеса можно увидеть своими глазами.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2026-05-24T02:44:16Z</dcterms:created>
  <dcterms:modified xsi:type="dcterms:W3CDTF">2026-05-24T02:44:16Z</dcterms:modified>
</cp:coreProperties>
</file>