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насекомых: Бабочки, Равнокрылые, Двукрылые, Блохи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насекомых с разными строением, поведением и значением для человека.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 животных на Земле, обеспечивающая опыление, питание и контроль вредителей, а также представляющая опасность как переносчики болезней.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насекомых в природе и для человека
</a:t>
            </a:r>
            <a:endParaRPr lang="en-US" sz="280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Бабочки: основные признаки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бабочек две пары крыльев, покрытых мелкими чешуйками, а также длинный хоботок для сбора нектара из цветков.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бабочек проходит четыре стадии: яйцо, гусеница, куколка и взрослая особь, что называется полным превращением.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более 160 тысяч видов бабочек во всём мире, включая дневных и ночных, обитающих в самых разных средах.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950" y="1805308"/>
            <a:ext cx="2002855" cy="19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474" y="1171809"/>
            <a:ext cx="2002855" cy="19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992" y="1806663"/>
            <a:ext cx="2002855" cy="19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1761" y="1157992"/>
            <a:ext cx="2002855" cy="19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виды бабочек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353403" y="38425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Капустница — вредитель огородов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Капустница откладывает яйца на капусту и другие крестоцветные растения. Гусеницы собираются большими группами и могут быстро повредить листья, снижая урожай.
</a:t>
            </a:r>
            <a:endParaRPr lang="en-US" sz="1047" dirty="0"/>
          </a:p>
        </p:txBody>
      </p:sp>
      <p:sp>
        <p:nvSpPr>
          <p:cNvPr id="14" name="Text 3"/>
          <p:cNvSpPr txBox="1"/>
          <p:nvPr/>
        </p:nvSpPr>
        <p:spPr>
          <a:xfrm>
            <a:off x="2462710" y="32090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Павлиний глаз — яркий обитатель садов
</a:t>
            </a:r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дневная бабочка известна красивыми глазами на крыльях, которые служат для отпугивания врагов. Часто встречается в парках и садах.
</a:t>
            </a:r>
            <a:endParaRPr lang="en-US" sz="1162" dirty="0"/>
          </a:p>
        </p:txBody>
      </p:sp>
      <p:sp>
        <p:nvSpPr>
          <p:cNvPr id="15" name="Text 4"/>
          <p:cNvSpPr txBox="1"/>
          <p:nvPr/>
        </p:nvSpPr>
        <p:spPr>
          <a:xfrm>
            <a:off x="4572453" y="3842526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Махаон — символ красоты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Махаон — крупная бабочка с характерным рисунком и яркими цветами. Встречается на лугах и полях, с любимой пищей — зонтичными растениями.
</a:t>
            </a:r>
            <a:endParaRPr lang="en-US" sz="1177" dirty="0"/>
          </a:p>
        </p:txBody>
      </p:sp>
      <p:sp>
        <p:nvSpPr>
          <p:cNvPr id="16" name="Text 5"/>
          <p:cNvSpPr txBox="1"/>
          <p:nvPr/>
        </p:nvSpPr>
        <p:spPr>
          <a:xfrm>
            <a:off x="6681760" y="3194451"/>
            <a:ext cx="2002855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— ночной представитель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бабочка медведица отличается пёстрыми крыльями и активна в сумерках. Её гусеницы могут питаться разными травами и кустарниками.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каждой стадии зависит от вида и условий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долгая стадия – гусеница, отвечающая за накопление энергии для дальнейшего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энтомологических исследований, 2023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бабочек в природе и культуре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питание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переносят пыльцу между цветами, способствуя размножению растений. Они также служат пищей для птиц, ящериц и млекопитающих.
</a:t>
            </a:r>
            <a:endParaRPr lang="en-US" sz="121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в искусстве и образовании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яркие формы бабочки часто изображают в живописи, национальной символике и учебниках, помогая изучать природу и развивать творчество.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Бионика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крыльев бабочек вдохновляет создание новых материалов с особыми оптическими и прочностными свойствами в науке и технике.
</a:t>
            </a:r>
            <a:endParaRPr lang="en-US" sz="12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насчитывает более 80 000 видов, играя важную роль в экосистемах и сельском хозяйстве.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Равнокрылые: кто они и где встречаются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обширный отряд насекомых, включающий цикад, тлей, медяниц и белокрылок, которые питаются соками растений.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Равнокрылые населяют листья и стебли растений в разных климатических зонах — от тропических лесов до умеренной полосы.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480" y="1324100"/>
            <a:ext cx="4708705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бабочек и равнокрылых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характеристики, отличающие эти группы по строению и функции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важность обеих групп, бабочки в основном приносят пользу, равнокрылые могут наносить ущерб растениям.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Энтомологический справочник, 2022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тли наносят вред огородам, а цикады способны повреждать древесные породы, влияя на состояние лесов.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равнокрылых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Равнокрылые имеют колюще-сосущий ротовой аппарат, с помощью которого высасывают сок из растений.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предпочитают сельскохозяйственные и дикие растения, что иногда приводит к массовому повреждению культур.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Цикады и их пение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Тимбалы — секрет громкого звука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цикад издают звуки с помощью тимбалов — специальных органов, расположенных по бокам туловища. Это стрекотание служит для привлечения самок в брачный период.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личиночная стадия под землей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цикады проводят большую часть жизни в виде личинок под землёй, иногда до 17 лет, после чего появляются взрослые особи для размножения.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цикад можно услышать на большом расстоянии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стрекотание цикад слышно за километр, что делает их одними из самых заметных звуков природы в тёплое время года.
</a:t>
            </a:r>
            <a:endParaRPr lang="en-US" sz="12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Тли: вредители и их особенности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Тли быстро размножаются, создавая плотные колонии на молодых побегах или нижней стороне листьев, что способствует распространению на новые растения и увеличению вреда.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растительными соками, замедляя рост растения и вызывая деформацию листьев; выделяют медвяную росу, которая способствует развитию сажистых грибков, ослабляя фотосинтез.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тлей служат переносчиками вирусных заболеваний, что представляет угрозу для сельского хозяйства и требует контроля численности для защиты культур.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Двукрылые: общая характеристика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насекомые имеют одну пару развитых крыльев, а задняя пара преобразована в жужжальца, обеспечивающие баланс во время полёта и манёвренность.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отряд входят мухи, комары, слепни и мошки; всего известно около 160 000 видов, населяющих разнообразные экосистемы по всему миру.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городах, лесах, болотах, на берегах водоёмов, проявляя высокую адаптивность к различным климатическим условиям и средам обитания.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играют важную роль в пищевых цепях, выполняют функцию опылителей, а также участвуют в разложении органических остатков и контроле численности других насекомых.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двукрылых в распространении болезней
</a:t>
            </a:r>
            <a:endParaRPr lang="en-US" sz="286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переносчиками являются комары Anopheles, мухи цеце и москиты, которые вызывают заболевания с серьёзными последствиями для здоровья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значимость контроля численности двукрылых для профилактики распространения опасных инфекций и защиты здоровья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и комары участвуют в опылении некоторых сельскохозяйственных культур и диких растений, способствуя плодоношению и поддержанию биоразнообразия в природе.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роль двукрылых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личинки служат важным звеном в пищевых цепях — кормом для рыб, птиц и земноводных, способствуя разложению органики и очистке экосистем.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являются переносчиками таких заболеваний, как малярия, филяриозы и вирусные инфекции, что наносит ущерб здоровью человека в тропических регионах.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от двукрылых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Москиты ответственны за распространение лейшманиоза и других паразитарных болезней, способных вызвать тяжелые хронические состояния.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зачастую переносят кишечные и кожные инфекции, загрязняя пищу и создавая угрозу эпидемий в населённых пунктах.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откладывают яйца в пищевых продуктах, вызывая их порчу и появление опасных личинок, что ухудшает санитарное состояние.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максимальное расстояние, на которое блохи способны прыгнуть, превышая длину своего тела в сотни раз, что обеспечивает быстрый перенос между хозяевами.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задние ноги и плоское тело делают блох отличными прыгунами и позволяют легко перемещаться среди шерсти млекопитающих и перьев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энтомологов, 2022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7038"/>
            <a:ext cx="4759500" cy="2624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двукрылые и блохи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строению, способу передвижения, питанию и опасности для человека показывают существенную разницу между отрядами.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оба отряда представляют угрозу для здоровья, блохи специализируются на кровососании и переносят серьёзные заболевания, тогда как двукрылые имеют разнообразные роли.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энтомология, 2023
</a:t>
            </a:r>
            <a:endParaRPr lang="en-US" sz="13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блох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в шерсть животного, на подстилку или в трещины пола, где они обеспечены защитой и необходимой влажностью для развития.
</a:t>
            </a:r>
            <a:endParaRPr lang="en-US" sz="1118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Вылупившиеся личинки питаются органическими остатками и грязью, не кусают хозяев, развиваются в течение нескольких недель, завися от условий среды.
</a:t>
            </a:r>
            <a:endParaRPr lang="en-US" sz="1105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куколки происходит перестройка организма; она развивается в защищённом месте, неактивна, готовясь к появлению взрослой особи.
</a:t>
            </a:r>
            <a:endParaRPr lang="en-US" sz="1135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блоха ищет хозяина для питания кровью, способна активно прыгать и быстро размножаться, продолжая жизненный цикл.
</a:t>
            </a:r>
            <a:endParaRPr lang="en-US" sz="12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блох на животных и человека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блох вызывают сильный зуд и аллергические реакции, нередко приводят к вторичным инфекциям из-за расчесывания ранок и ослабления иммунитета.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являются переносчиками опасных заболеваний, таких как чума, сыпной тиф и ленточные черви, что представляет серьёзную угрозу для здоровья домашних и диких животных, а также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насекомых в экосистемах и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равнокрылые, двукрылые и блохи играют важные роли в опылении, регуляции численности видов и разложении веществ, что поддерживает экологическое равновесие и здоровье человека.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2026-05-08T22:04:58Z</dcterms:created>
  <dcterms:modified xsi:type="dcterms:W3CDTF">2026-05-08T22:04:58Z</dcterms:modified>
</cp:coreProperties>
</file>