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Собственность: ключевые идеи и значение для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право собственности формирует свободу, экономику и повседневную жизнь.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собственность — основа общественной жизни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Собственность лежит в основе гражданского оборота: она закрепляет результаты труда, обеспечивает обмен благами и помогает людям действовать самостоятельно. В России её защита опирается на Конституцию и Гражданский кодекс.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Юридическое содержание права собственности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означает фактическое обладание имуществом и контроль над ним: например, жильём, автомобилем или участком земли в пределах закона.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Пользование связано с извлечением полезных свойств вещи, а распоряжение — с определением её юридической судьбы: продажей, дарением, обменом или завещанием.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собственности защищает владельца от незаконного изъятия, повреждения и самовольного захвата; ограничения допустимы только по закону и в общественных интересах.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собственности и их особенности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формами собственности определяются не только владельцем, но и целями использования, порядком управления и уровнем контроля.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собственность наиболее гибка, а государственная и муниципальная ориентированы на публичные интересы и управление значимыми ресурсами.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кодекс РФ; Конституция РФ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квартира, участок
</a:t>
            </a:r>
            <a:pPr algn="ctr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Недвижимость чаще всего становится центральным объектом имущественных прав. Она связана с крупными вложениями, регистрацией и наследованием, поэтому требует особенно точного документального оформления и внимательной проверки всех оснований владения.
</a:t>
            </a:r>
            <a:endParaRPr lang="en-US" sz="1186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Акции, деньги и ценные бумаги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активы позволяют не только хранить стоимость, но и получать доход. Акции и ценные бумаги важны тем, что их переход и защита могут затрагивать корпоративные права, наследование и долговые обязательства.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 интеллектуальные объекты
</a:t>
            </a:r>
            <a:pPr algn="ctr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современном мире собственностью становятся домены, аккаунты, базы данных, файлы и результаты творчества. Для них особенно важны авторские права, доступ к информации и правила использования, которые нередко зависят от специальных норм.
</a:t>
            </a:r>
            <a:endParaRPr lang="en-US" sz="1134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быть объектом собственности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Сферы, в которых собственность влияет сильнее всего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Жильё, земля и бизнес обычно дают наиболее заметный эффект для жизни человека и семьи.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Собственность сильнее всего влияет на экономическую активность, но её роль в личной свободе и социальной стабильности тоже велика.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обществознания и правовым нормам РФ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80190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собственность связана с экономикой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и рост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право собственности защищено, люди и компании охотнее вкладывают средства в обновление имущества, развитие производства и долгосрочные проекты, не опасаясь произвольной потери результата.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Собственник обычно лучше следит за своим ресурсом, потому что несёт за него ответственность. Это помогает использовать имущество рациональнее и снижает потери для экономики в целом.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капитала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имущественные права побуждают сохранять и приумножать активы, брать кредиты под обеспечение и планировать будущее. Без такой защиты экономические решения становятся осторожнее и короче по горизонту.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Собственность даёт возможность открывать дело, распоряжаться ресурсами и самостоятельно выбирать стратегию работы. Это создаёт основу для конкуренции, рабочих мест и новых товаров и услуг.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4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и защищается право собственности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типичных юридических основаниях возникновения и способах защиты права собственности.
</a:t>
            </a:r>
            <a:endParaRPr lang="en-US" sz="2354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и семейные аспекты собственности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завещание составлено, имущество распределяется по воле наследодателя; если его нет, действует наследование по закону. При этом важно учитывать состав наследственной массы и круг законных наследников.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Наследники получают не только имущество, но и связанные с ним обязанности в пределах закона, включая долги умершего. Поэтому перед принятием наследства полезно оценить не только активы, но и возможные обязательства.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особенно значимы режим совместной собственности супругов и случаи долевой собственности. Эти правила напрямую влияют на покупку квартиры в браке, раздел имущества при разводе и оформление прав детей.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сделках и наследовании с участием несовершеннолетних действуют дополнительные гарантии. Они защищают имущественные интересы ребёнка и требуют более строгого документального оформления и контроля.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267928"/>
            <a:ext cx="6778200" cy="216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собственника и основные ограничения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правомочия собственника образуют основу его юридических возможностей, но реализуются они только в рамках закона.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Собственник свободно пользуется имуществом, но санитарные, экологические и иные нормы ограничивают действия ради безопасности и прав других людей.
</a:t>
            </a:r>
            <a:endParaRPr lang="en-US" sz="108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кодекс РФ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споры о собственности в повседневной жизни
</a:t>
            </a:r>
            <a:endParaRPr lang="en-US" sz="2441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конфликты возникают вокруг квартир, наследства, земли и долей в бизнесе, когда документы оформлены неточно или права сторон подтверждены не полностью.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нередко связаны с двойными продажами, перепланировками без согласования, разногласиями наследников и бывших супругов; здесь юридическая форма важнее простого фактического пользования имуществом.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или ослабляет защиту собственности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защиты повышают понятные процедуры и доступ к проверяемым сведениям, а неформальные договорённости в такой системе теряют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прозрачность учёта и быстрее восстановление прав, тем меньше пространство для споров и мошенничества.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на основе Конституции РФ, ГК РФ и общих принципов регистрации прав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644" y="3056615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2869" y="1155650"/>
            <a:ext cx="22275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5744" y="303207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интеллектуальной собственности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право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Охраняет произведения литературы, музыки, кино, живописи и другие результаты творческой деятельности, защищая форму выражения идеи, а не саму идею.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отличать товары и услуги одного производителя от других, снижая риск подделок и вводящей в заблуждение конкуренции.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Патенты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Закрепляют исключительные права на изобретения и полезные модели, если решение обладает новизной и может применяться в практической деятельности.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цифрового контента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Плагиат, пиратство и незаконное копирование особенно заметны в интернете, где нарушение прав распространяется быстро и затрагивает большие аудитории.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41756"/>
            <a:ext cx="3887700" cy="1654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частной, государственной и муниципальной собственности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формы собственности различаются не только по владельцу, но и по целям управления, масштабу задач и способу контроля.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обслуживает свою сферу интересов: личную, общегосударственную или местную, поэтому правила управления ею существенно различаются.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РФ, ГК РФ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Собственность и социальное неравенство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собственности влияет на стартовые возможности человека: наличие жилья, накоплений и активов облегчает доступ к образованию, кредитам и предпринимательству.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активы сосредоточены у небольшой группы, различия в доходах и шансах на успех усиливаются; более широкий доступ к ресурсам расширяет социальную мобильность.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Налоги, льготы, субсидии и социальная поддержка смягчают крайние формы неравенства, показывая, что собственность всегда связана с политикой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отношений собственности государством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РФ, ГК РФ и отраслевые законы задают правила владения, использования, защиты и ограничения имущественных прав.
</a:t>
            </a:r>
            <a:endParaRPr lang="en-US" sz="2319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собственности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собственности связана с изменением хозяйства, техники и роли государства, поэтому её формы всегда отражали потребности своей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 расширяет понятие собственности за счёт корпоративных, интеллектуальных и цифровых объектов.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Историко-обществоведческий обзор на основе школьного курса обществознания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Собственность в цифровую эпоху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цифровых активов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Аккаунты, домены, файлы, подписки и базы данных становятся значимыми объектами имущественных отношений, хотя их материальная форма отсутствует.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регулировании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Подходы к криптоактивам и другим цифровым объектам отличаются по странам, а единые правила формируются постепенно через законодательство и судебную практику.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правовые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сложность создают доступ к аккаунтам, защита персональных данных, права на контент и определение принадлежности цифровых следов.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правовой грамотности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делает особенно важными навыки проверки прав, сохранения доступа и защиты своих данных, контента и онлайн-активов.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каждому нужна правовая грамотность по вопросам собственности
</a:t>
            </a:r>
            <a:endParaRPr lang="en-US" sz="2441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правил собственности помогает избежать ошибок при покупке жилья, оформлении наследства и использовании общих или долевых активов, где важна точность документов.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грамотность защищает и в цифровой среде: она помогает отстаивать авторские материалы, личные данные и права на результаты труда, снижая риск потерь.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Собственность: свобода, ответственность и общественный порядок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Собственность даёт человеку самостоятельность, но одновременно требует соблюдения закона и уважения к правам других. Именно в этом балансе проявляется зрелость общества.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2026-05-25T13:52:28Z</dcterms:created>
  <dcterms:modified xsi:type="dcterms:W3CDTF">2026-05-25T13:52:28Z</dcterms:modified>
</cp:coreProperties>
</file>