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0020" y="238187"/>
            <a:ext cx="4271464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Living in a Global Village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глобальная взаимосвязанность влияет на жизнь старшеклассника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«global village»?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глобальной деревни объясняет, почему расстояния сегодня ощущаются меньше: технологии ускоряют обмен новостями, знаниями и решениями, а английский язык связывает людей, школы, бизнес и культуру по всему миру.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5,4 млрд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уже пользуются интернетом и ежедневно участвуют в глобальном обмене информацией.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связь превратила локальные события в часть мирового информационного пространства.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DataReportal, Digital 2024 Global Overview Report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цифровой связанности с 2005 по 2024 год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смартфонов и мобильного интернета сделало ежедневное общение, обучение и развлечения почти непрерывной цифровой практикой.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2010 года все три показателя растут особенно быстро, что подтверждает: цифровая среда стала базой повседневной жизни.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ITU; DataReportal, 2005–2024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6922" y="3090836"/>
            <a:ext cx="2730700" cy="16933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Everyday examples of living in a global village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39835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 развлечения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регулярно смотрят зарубежные сериалы, слушают мировые хиты и следят за блогерами из разных стран. Такой контент формирует привычку воспринимать английский язык как естественную часть досуга.
</a:t>
            </a:r>
            <a:endParaRPr lang="en-US" sz="1095" dirty="0"/>
          </a:p>
        </p:txBody>
      </p:sp>
      <p:sp>
        <p:nvSpPr>
          <p:cNvPr id="14" name="Text 3"/>
          <p:cNvSpPr txBox="1"/>
          <p:nvPr/>
        </p:nvSpPr>
        <p:spPr>
          <a:xfrm>
            <a:off x="398350" y="3586751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без 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Мессенджеры и социальные сети дают возможность переписываться и созваниваться с людьми из других стран. Это делает межкультурное общение обычной частью подростковой повседневности.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326440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сервисы
</a:t>
            </a:r>
            <a:pPr algn="l" indent="0" marL="0">
              <a:lnSpc>
                <a:spcPct val="100000"/>
              </a:lnSpc>
              <a:buNone/>
            </a:pPr>
            <a:r>
              <a:rPr lang="en-US" sz="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платформы позволяют заказывать товары, бронировать поездки и пользоваться цифровыми сервисами без привязки к одной стране. Для этого часто приходится ориентироваться в англоязычных интерфейсах.
</a:t>
            </a:r>
            <a:endParaRPr lang="en-US" sz="1079" dirty="0"/>
          </a:p>
        </p:txBody>
      </p:sp>
      <p:sp>
        <p:nvSpPr>
          <p:cNvPr id="16" name="Text 5"/>
          <p:cNvSpPr txBox="1"/>
          <p:nvPr/>
        </p:nvSpPr>
        <p:spPr>
          <a:xfrm>
            <a:off x="6129368" y="3586751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 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новости появляются в ленте почти сразу после события, поэтому школьник видит, как быстро локальная тема становится международной. Такой опыт формирует более широкий взгляд на мир.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613045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экзамены
</a:t>
            </a:r>
            <a:pPr algn="l" indent="0" marL="0">
              <a:lnSpc>
                <a:spcPct val="100000"/>
              </a:lnSpc>
              <a:buNone/>
            </a:pPr>
            <a:r>
              <a:rPr lang="en-US" sz="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Онлайн-словари, объясняющие видео и международные образовательные платформы помогают школьникам готовиться к урокам и экзаменам. Доступ к этим ресурсам расширяет круг материалов за пределами школьного учебника.
</a:t>
            </a:r>
            <a:endParaRPr lang="en-US" sz="107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1219" y="1611696"/>
            <a:ext cx="4409207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village in everyday life: сферы и примеры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глобальная среда по-разному проявляется в учёбе, экономике, культуре и коммуникации.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сферах английский язык выступает не только как предмет изучения, но и как практический инструмент доступа к глобальным ресурсам.
</a:t>
            </a:r>
            <a:endParaRPr lang="en-US" sz="865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 основе повседневных примеров глобализации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72220"/>
            <a:ext cx="720000" cy="5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40220"/>
            <a:ext cx="720000" cy="64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550989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37336"/>
            <a:ext cx="720000" cy="576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как ключ к глобальной коммуникации и обучению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позволяет общаться с людьми из разных стран, когда родные языки не совпадают. Он выполняет роль общего кода в учёбе, путешествиях, онлайн-сообществах и повседневных цифровых контактах.
</a:t>
            </a:r>
            <a:endParaRPr lang="en-US" sz="809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знаниям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научных статей, инструкций и учебных материалов сначала появляется на английском языке. Для старшеклассника это означает более быстрый доступ к актуальной информации и качественным источникам.
</a:t>
            </a:r>
            <a:endParaRPr lang="en-US" sz="809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интерфейсы
</a:t>
            </a:r>
            <a:pPr algn="l" indent="0" marL="0">
              <a:lnSpc>
                <a:spcPct val="100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широко используется в программах, приложениях и профессиональной терминологии. Уверенное чтение таких материалов помогает быстрее осваивать цифровые инструменты и разбираться в технических обновлениях.
</a:t>
            </a:r>
            <a:endParaRPr lang="en-US" sz="796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после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11 классе английский напрямую связан с экзаменами, выбором вуза и будущей профессией. Он повышает шансы участвовать в обменах, конкурсах и международных проектах.
</a:t>
            </a:r>
            <a:endParaRPr lang="en-US" sz="873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информация распространяется в глобальной деревне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локальное событие становится международным обсуждением через цифровые платформы.
</a:t>
            </a:r>
            <a:endParaRPr lang="en-US" sz="2041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global economy and students’ future careers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9644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цепочки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товары создаются в нескольких странах одновременно: одна часть производства связана с сырьём, другая — со сборкой, третья — с продажей. Поэтому экономика становится взаимозависимой и уязвимой к сбоям.
</a:t>
            </a:r>
            <a:endParaRPr lang="en-US" sz="997" dirty="0"/>
          </a:p>
        </p:txBody>
      </p:sp>
      <p:sp>
        <p:nvSpPr>
          <p:cNvPr id="13" name="Text 3"/>
          <p:cNvSpPr txBox="1"/>
          <p:nvPr/>
        </p:nvSpPr>
        <p:spPr>
          <a:xfrm>
            <a:off x="3414398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4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спрос на специалистов в IT, дизайне, логистике, маркетинге, переводе и сервисной сфере. Для старшеклассника это означает более широкий, но и более конкурентный рынок будущей работы.
</a:t>
            </a:r>
            <a:endParaRPr lang="en-US" sz="1011" dirty="0"/>
          </a:p>
        </p:txBody>
      </p:sp>
      <p:sp>
        <p:nvSpPr>
          <p:cNvPr id="14" name="Text 4"/>
          <p:cNvSpPr txBox="1"/>
          <p:nvPr/>
        </p:nvSpPr>
        <p:spPr>
          <a:xfrm>
            <a:off x="622557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как инструмент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международной среде английский нужен для деловой переписки, чтения профессиональных материалов и участия в проектах. Без него сложнее работать с документацией и общаться в распределённых командах.
</a:t>
            </a:r>
            <a:endParaRPr lang="en-US" sz="997" dirty="0"/>
          </a:p>
        </p:txBody>
      </p:sp>
      <p:sp>
        <p:nvSpPr>
          <p:cNvPr id="15" name="Text 5"/>
          <p:cNvSpPr txBox="1"/>
          <p:nvPr/>
        </p:nvSpPr>
        <p:spPr>
          <a:xfrm>
            <a:off x="2095463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кризисов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Перебои поставок, санкции и колебания цен быстро отражаются на доступности товаров и услугах для обычных семей. Школьнику важно понимать, что мировая экономика влияет на повседневную жизнь напрямую.
</a:t>
            </a:r>
            <a:endParaRPr lang="en-US" sz="997" dirty="0"/>
          </a:p>
        </p:txBody>
      </p:sp>
      <p:sp>
        <p:nvSpPr>
          <p:cNvPr id="16" name="Text 6"/>
          <p:cNvSpPr txBox="1"/>
          <p:nvPr/>
        </p:nvSpPr>
        <p:spPr>
          <a:xfrm>
            <a:off x="4913415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траектории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этих связей помогает заранее соотнести интересы, навыки и образовательные планы. Чем лучше подросток понимает глобальный рынок, тем более обоснованно выбирает профессию и профиль обучения.
</a:t>
            </a:r>
            <a:endParaRPr lang="en-US" sz="99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Migration and multicultural cities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меняет не только статистику, но и повседневную городскую среду: школы, транспорт, магазины и общественные пространства становятся более многоязычными.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международной мобильности усиливает культурное разнообразие и делает английский языком практического посредничества между жителями разных стран.
</a:t>
            </a:r>
            <a:endParaRPr lang="en-US" sz="781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DESA, International Migrant Stock, 1990–2024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быстро становится общей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песни и клипы мгновенно расходятся по странам через стриминг и соцсети. Подростки узнают новые исполнителй по англоязычным названиям, а интервью и тексты песен становятся частью повседневного культурного опыта.
</a:t>
            </a:r>
            <a:endParaRPr lang="en-US" sz="1061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и еда без границ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городских фестивалях легко увидеть сочетание национальной одежды, уличной еды и международных брендов. Такие пространства показывают, как локальные традиции получают новую аудиторию и соседствуют с глобальными вкусами.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как общий язык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Сериалы, мемы, киберспорт и короткие видео создают общие темы для общения подростков из разных стран. Английский помогает понимать оригинальные названия, комментарии авторов и смысл культурных отсылок без потери нюансов.
</a:t>
            </a:r>
            <a:endParaRPr lang="en-US" sz="106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культура в повседневной жизни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955" y="1670354"/>
            <a:ext cx="3191482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жизни в глобальной деревне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общения и толерантности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с людьми из других культур учат уважать различия, задавать вопросы без предвзятости и лучше понимать чужую точку зрения. Это особенно важно для будущей учебы и работы.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возможностей для учебы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получают доступ к онлайн-курсам, международным олимпиадам и научным проектам. Это помогает раньше пробовать разные направления и выбирать более осознанную образовательную траекторию.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открывает двери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английского языка расширяет доступ к информации, международным контактам и профессиональным возможностям. Для старшеклассника это прямое преимущество при подготовке к экзаменам и планировании карьеры.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Шире выбор идей и товаров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связи делают доступными книги, приложения, технологии и товары из разных стран. В результате человек может сравнивать решения и выбирать не только по привычке, но и по качеству.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971938"/>
            <a:ext cx="5139684" cy="2244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глобализации и цифровой зависимости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угрозы глобальной среды и их возможные последствия для подростков, семей и экономики.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взаимосвязаны: слабая медиаграмотность усиливает манипуляции, а цифровая безопасность и критическое мышление помогают снизить ущерб.
</a:t>
            </a:r>
            <a:endParaRPr lang="en-US" sz="875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цифровой грамотности и глобализации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медиасреды и информационные пузыри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распространяются быстрее фактов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видео, громкие заголовки и сенсационные сообщения чаще вызывают реакцию, чем спокойные разъяснения. Поэтому проверенная информация нередко уступает по охвату более яркому, но неточному контенту.
</a:t>
            </a:r>
            <a:endParaRPr lang="en-US" sz="109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проверка источников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Старшекласснику важно смотреть на автора, дату, первоисточник и контекст публикации. Сопоставление нескольких источников помогает отличить подтвержденный факт от интерпретации или намеренной манипуляции.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подстраивается под 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показывают то, что пользователь уже смотрел, лайкал или комментировал. Со временем это сужает круг тем и создает ощущение, будто альтернативных взглядов почти не существует.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Англоязычные материалы требуют внимательности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глобальной медиасреде новости приходят из разных стран и на разных уровнях качества. Чтение на английском дает доступ к большему числу источников, но требует особенно аккуратной проверки смыслов.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взаимозависимость планеты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различаются по форме, но их причины и последствия часто связаны между собой через производство, транспорт и потребление.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нагрузку создают выбросы и жара, но все четыре угрозы требуют согласованных международных решений и изменения повседневных привычек.
</a:t>
            </a:r>
            <a:endParaRPr lang="en-US" sz="809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ООН и межправительственных экологических обзоров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подросток в глобальном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навыков, которые помогают школьнику уверенно действовать в международной цифровой среде.
</a:t>
            </a:r>
            <a:endParaRPr lang="en-US" sz="2224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Локальная идентичность в глобальном пространстве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как опора
</a:t>
            </a:r>
            <a:pPr algn="l" indent="0" marL="0">
              <a:lnSpc>
                <a:spcPct val="100000"/>
              </a:lnSpc>
              <a:buNone/>
            </a:pPr>
            <a:r>
              <a:rPr lang="en-US" sz="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родного языка помогает точнее выражать мысли, понимать семейную историю и передавать ее следующим поколениям. В глобальной среде это не ограничение, а источник личной устойчивости.
</a:t>
            </a:r>
            <a:endParaRPr lang="en-US" sz="967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становятся видимыми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кухня, музыка и привычки получают новую аудиторию через путешествия и социальные сети. Когда человек делится своей культурой осознанно, она становится частью мирового диалога.
</a:t>
            </a:r>
            <a:endParaRPr lang="en-US" sz="943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Глобальность без потери себя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международных проектах не требует отказа от собственных корней. Наоборот, уверенная связь с местной культурой помогает общаться с другими без ощущения второстепенности.
</a:t>
            </a:r>
            <a:endParaRPr lang="en-US" sz="943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формируется в двух измерениях
</a:t>
            </a:r>
            <a:pPr algn="l" indent="0" marL="0">
              <a:lnSpc>
                <a:spcPct val="100000"/>
              </a:lnSpc>
              <a:buNone/>
            </a:pPr>
            <a:r>
              <a:rPr lang="en-US" sz="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может быть открытым миру и одновременно бережно относиться к семейным воспоминаниям и истории региона. Такая двойная принадлежность делает опыт общения богаче и глубже.
</a:t>
            </a:r>
            <a:endParaRPr lang="en-US" sz="90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8063" y="1611696"/>
            <a:ext cx="4935520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необходимые в глобальной деревне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компетенции, которые помогают школьнику учиться, общаться и безопасно действовать в международной цифровой среде.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эффективна не отдельная способность, а их сочетание: язык, критическое мышление и безопасное поведение усиливают друг друга.
</a:t>
            </a:r>
            <a:endParaRPr lang="en-US" sz="889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образовательных и цифровых компетенций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глобальной деревни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сегодня
</a:t>
            </a:r>
            <a:pPr algn="ctr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и социальные сети сокращают расстояния, позволяя учиться, работать и общаться почти без географических ограничений.
</a:t>
            </a:r>
            <a:endParaRPr lang="en-US" sz="1113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и автоматический перевод сделают международное взаимодействие быстрее, но возрастет риск ошибок, подмены смысла и утечки данных.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этап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Виртуальная реальность и более удобные сервисы усилят дистанционное обучение, совместные проекты и межкультурные контакты.
</a:t>
            </a:r>
            <a:endParaRPr lang="en-US" sz="1130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Долгосрочная перспектива
</a:t>
            </a:r>
            <a:pPr algn="ctr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зависит от того, сумеет ли общество соединить технологическое развитие, этику, безопасность и уважение к разнообразию.
</a:t>
            </a:r>
            <a:endParaRPr lang="en-US" sz="1073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Жить глобально, мыслить ответственно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деревня дает знания, связи и выбор, но требует медиаграмотности, цифровой безопасности и уважения к культурам. Для 11 класса это путь к самостоятельности, ответственности и уверенной жизни в мире без границ.
</a:t>
            </a:r>
            <a:endParaRPr lang="en-US" sz="137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2026-05-31T18:23:50Z</dcterms:created>
  <dcterms:modified xsi:type="dcterms:W3CDTF">2026-05-31T18:23:50Z</dcterms:modified>
</cp:coreProperties>
</file>