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и генетика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гены управляют формой и движением клеток в эмбрионе?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через призму генетики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и генетика вместе объясняют, как из группы клеток возникает план тела: где клетки окажутся, во что превратятся и какие сигналы запустят эти изменения.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бластулы к гаструле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гаструляции клетки перемещаются и формируют три зародышевых листка. Это первый крупный переход от простой организации к сложной архитектуре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этапа закладывается общий план тела: будущие ткани получают свои направления развития, а клетки — первые устойчивые судьбы.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тела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стадии бластулы эмбрион напоминает полый шар клеток. Пока это ещё заготовка, но уже появляются различия, важные для будущей перестройки.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Бластула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зародышевых листка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эктодермы формируются нервная система и покровные ткани. Этот листок особенно важен, потому что именно здесь начинается специализация клеток, связанных с восприятием сигналов и защитой организма.
</a:t>
            </a:r>
            <a:endParaRPr lang="en-US" sz="1009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Эктодерма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Мезодерма даёт начало мышцам, костям, соединительной ткани и крови. Её клетки участвуют в построении опорно-двигательной системы и внутренней среды организма.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Мезодерма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Энтодерма образует эпителий кишечника и многие внутренние органы, включая структуры дыхательной и пищеварительной систем. Она задаёт основу для органов обмена веществ и питания.
</a:t>
            </a:r>
            <a:endParaRPr lang="en-US" sz="1133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Энтодерма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99971"/>
            <a:ext cx="8426700" cy="22712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движения клеток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80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Инвагинация — это вдавливание слоя клеток внутрь зародыша. Так формируются внутренние участки ткани и создаются первые глубокие структуры эмбриона.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580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Инвагинация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72518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эпителиально-мезенхимном переходе клетки теряют прочные контакты, становятся подвижнее и меняют форму. Это помогает им мигрировать и участвовать в построении новых структур.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2518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Эпителиально-мезенхимный переход
</a:t>
            </a:r>
            <a:endParaRPr lang="en-US" sz="806" dirty="0"/>
          </a:p>
        </p:txBody>
      </p:sp>
      <p:sp>
        <p:nvSpPr>
          <p:cNvPr id="16" name="Text 6"/>
          <p:cNvSpPr txBox="1"/>
          <p:nvPr/>
        </p:nvSpPr>
        <p:spPr>
          <a:xfrm>
            <a:off x="555335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Ингрессия возникает, когда отдельные клетки покидают эпителий и мигрируют внутрь эмбриона. Так они получают возможность занять новые позиции и включиться в формирование внутренних тканей.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55335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Ингрессия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8549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Деламинация разделяет один слой на два или несколько, увеличивая число клеточных пластов. Этот механизм особенно важен там, где нужно быстро усложнить тканевую организацию.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38549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Деламинация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215645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Эпиболия происходит, когда один клеточный слой растягивается и обрастает другие клетки. Это помогает закрыть поверхность зародыша и распределить клетки по его объёму.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215645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Эпиболия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движения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морского ежа инвагинация хорошо видна как классический пример вдавливания клеточного слоя. Именно на таких объектах удобно изучать раннюю перестройку зародыша.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Инвагинация у морского ежа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и млекопитающих часто обсуждают ингрессию: клетки выходят из эпителия и начинают мигрировать внутрь. Это связано с формированием мезодермы и эндодермы.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Ингрессия у птиц и млекопитающих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EMT важен в тех случаях, когда клетка должна потерять эпителиальные свойства и стать подвижной. Такой переход помогает связать форму ткани с её будущей функцией.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EMT как смена состояния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и амфибий эпиболия особенно заметна из-за масштабного растяжения клеточных слоёв. Этот процесс помогает понять, как поверхность зародыша покрывает более внутренние структуры.
</a:t>
            </a:r>
            <a:endParaRPr lang="en-US" sz="1243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Эпиболия у рыб и амфибий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550" y="2937507"/>
            <a:ext cx="4144800" cy="166358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логика развития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клетка получает сигнал о своём положении в зародыше. Это помогает ей выбрать, какие гены включить и какую программу развития начать.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Позиционная информация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запускается конкретное поведение: деление, миграция, смена формы или выбор судьбы. Генетическая программа связывает внешнюю команду с видимым результатом в ткани.
</a:t>
            </a:r>
            <a:endParaRPr lang="en-US" sz="1252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ответ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важны время и доза сигнала: один и тот же путь может дать разные ответы в разных условиях. Поэтому клетки реагируют не просто на наличие сигнала, а на его силу и длительность.
</a:t>
            </a:r>
            <a:endParaRPr lang="en-US" sz="1268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доза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напоминает, что клетки будущего эмбриона уже на раннем этапе выбирают между тремя основными программами развития.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эмбриология и школьный курс биологии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зародышевых листка формируют разные наборы экспрессии и задают дальнейшую специализацию клеток.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которые направляют клетки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Wnt помогает клеткам определить ось тела и часто связан с запуском ранних движений гаструляции. Он особенно важен там, где нужно задать направление развития ткани.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Wnt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BMP влияет на выбор судьбы клеток и на то, как они распределяются в зародыше. Его действие особенно заметно при формировании пространственных различий в ткани.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BMP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FGF поддерживает деление, миграцию и перестройку клеток. Для развивающегося зародыша это способ связать рост тканей с их точным размещением.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FGF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Nodal участвует в указании клеткам, что они должны стать частью мезодермы или энтодермы. Этот сигнал помогает разделять ранние клеточные судьбы.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Nodal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активность гена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860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Репортёрный ген соединяют с регуляторным участком, и его сигнал показывает активные клетки в живом зародыше или после фиксации.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230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Репортёрные конструкции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56555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Иммуномечение использует антитела к белку и показывает, в каких клетках и на каком этапе уже есть продукт гена.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0255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белка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0258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situ-гибридизация выявляет, где накапливается мРНК, и помогает увидеть ранние зоны включения гена ещё до появления белка.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0628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мРНК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Проследить судьбу клетки во времени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Отмечают небольшую группу клеток и фиксируют их положение в раннем зародыше, чтобы затем проследить, как они ведут себя в ходе развития.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метка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время проверяют, куда переместились потомки: остались ли они в том же листке, ушли ли в другую область или включились в миграцию.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потомков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Сопоставляют конечное положение клеток с их будущей функцией и тканью, чтобы понять, какие судьбы были выбраны именно во время гаструляции.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судьба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функции гена при гаструляции
</a:t>
            </a:r>
            <a:endParaRPr lang="en-US" sz="275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loss-of-function связывает конкретный ген с изменением гаструляции и клеточных судеб.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неправильной экспрессии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052650" y="167063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ген включают раньше обычного, клетка может перейти к другой программе развития. Это помогает понять, достаточно ли одного фактора, чтобы сдвинуть судьбу ткани.
</a:t>
            </a:r>
            <a:endParaRPr lang="en-US" sz="1184" dirty="0"/>
          </a:p>
        </p:txBody>
      </p:sp>
      <p:sp>
        <p:nvSpPr>
          <p:cNvPr id="9" name="Text 3"/>
          <p:cNvSpPr txBox="1"/>
          <p:nvPr/>
        </p:nvSpPr>
        <p:spPr>
          <a:xfrm>
            <a:off x="2052650" y="124500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включение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2052650" y="2810960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экспрессия появляется не в том месте, можно увидеть, какие области зародыша способны ответить на сигнал. Такой тест выявляет границы восприимчивости клеток.
</a:t>
            </a:r>
            <a:endParaRPr lang="en-US" sz="1254" dirty="0"/>
          </a:p>
        </p:txBody>
      </p:sp>
      <p:sp>
        <p:nvSpPr>
          <p:cNvPr id="11" name="Text 5"/>
          <p:cNvSpPr txBox="1"/>
          <p:nvPr/>
        </p:nvSpPr>
        <p:spPr>
          <a:xfrm>
            <a:off x="2052650" y="2385326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Неподходящее место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2052650" y="395128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Misexpression показывает не только сам эффект гена, но и контекст, в котором он работает. Иногда один и тот же сигнал действует по-разному в разных тканях.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052650" y="352565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контекста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развития по одной клетке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диссоциируют и анализируют по отдельности, чтобы не усреднять их различия. Это особенно важно, когда в ткани есть редкие промежуточные состояния.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клетки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увидеть переходы между состояниями, а не только конечные типы клеток. Это делает карту развития точнее и ближе к реальному процессу.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этапы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профили показывают, какие гены активны в конкретный момент. По ним можно отличить будущие мезодермальные, эндодермальные и эктодермальные клетки.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программы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тысяч клеток позволяет восстановить ветвление линий и выявить неожиданные траектории развития, которые трудно заметить в обычном микроскопе.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траектории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сети развития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собирают данные об экспрессии генов в разных участках зародыша. Это показывает, какие сигналы и регуляторы активны в начале гаструляции.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экспрессии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сведения о перемещении и судьбе клеток. Так становится видно, какие группы клеток отвечают на сигнал и куда они направляются.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клеток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строят связи между факторами транскрипции, сигналами и результатами их работы. Сеть помогает понять, кто запускает, усиливает или тормозит программу развития.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связи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модель объясняет, почему изменение одного звена может изменить весь ход гаструляции. Это делает развитие не набором фактов, а понятной системой.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Wnt/β-катенин и ранняя ось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данным экспериментальной эмбриологии и анализу экспрессии в раннем развитии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что изменение активности Wnt/β-катенина сильнее всего отражается на задне-осевых структурах и раннем распределении клеточных судеб.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сигнала Wnt/β-катенина сопровождается заметным изменением раннего паттернинга, поэтому путь рассматривают как один из ключевых регуляторов начала гаструляции.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Nodal и Brachyury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показывает, что Nodal связан с выбором мезодермы и эндодермы, а Brachyury — с осевой мезодермой и клеточной миграцией.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фактора работают на ранних этапах, но влияют на разные уровни организации: Nodal задаёт выбор судьбы, а Brachyury поддерживает морфогенетическое движение и осевую структуру.
</a:t>
            </a:r>
            <a:endParaRPr lang="en-US" sz="1386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классическим данным эмбриологии позвоночных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доказательства в развитии
</a:t>
            </a:r>
            <a:endParaRPr lang="en-US" sz="275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объединяет наблюдение, функциональную проверку и повторное подтверждение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ошибочной интерпретации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6750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стадиях развития небольшая задержка или сдвиг во времени может изменить результат опыта. Поэтому важно точно совпасть с нужным окном гаструляции.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0221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имеет значение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329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принять случайный эффект за настоящий, результат проверяют разными способами: по экспрессии, по судьбе клеток и по повторяемому фенотипу.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364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3798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гены нередко частично компенсируют друг друга, и тогда эффект выглядит слабее, чем есть на самом деле. Это требует сравнения нескольких признаков.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833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Компенсация генов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сигнала к органу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показывает, как из простого зародыша возникает план тела: клетки меняют положение, судьбу и поведение, а генетические методы помогают доказать, какие сигналы управляют этим процессом.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2026-07-26T13:15:06Z</dcterms:created>
  <dcterms:modified xsi:type="dcterms:W3CDTF">2026-07-26T13:15:06Z</dcterms:modified>
</cp:coreProperties>
</file>