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орфоэпические нормы современного русского литературного языка: ударение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правильно и уверенно в любой речевой 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помогают правильно отвечать устно, читать вслух и пересказывать тексты. В русском языке ударение может стоять на разных слогах, поэтому слово часто нельзя произнести по написанию: нужна привычка к нормативному варианту, а не к разговорному.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нужны нормы произношения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орфоэпическая норма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Орфоэпическая норма — это принятое в литературном языке правильное произношение слов. Она помогает всем носителям языка говорить одинаково понятно и избегать вариантов, которые считаются ошибочными или нежелательными.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включает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орфоэпию входят ударение, произношение гласных и согласных, а также звучание слов в речи. Норма касается не только отдельных слов, но и того, как они произносятся в потоке высказывания.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найти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фиксируется в словарях и справочниках. По ним можно проверить трудные слова, узнать допустимые варианты и увидеть, какие формы считаются литературными, а какие — разговорными или устаревшими.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нормы делает речь точной, грамотной и понятной слушателю. Когда произношение соответствует литературному образцу, легче воспринимать ответ на уроке, выступление и обычное 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оно звучит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 — это выделение одного слога в слове силой голоса, длительностью и высотой звучания. Благодаря ему слово становится легко узнаваемым на слух и ритмически организованным.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различие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иногда различает значения одинаково написанных слов: зАмок и замОк, мУка и мукА. Ошибка в ударении может изменить смысл высказывания.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слова ударение не всегда остаётся на том же месте. Например: рукА — рУки, головА — гОловы. Поэтому важно запоминать не только начальную форму, но и другие формы слова.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правильно понимать и произносить слово в речи. Если поставить его неверно, слушатель может отвлечься на ошибку или понять высказывание не так, как задумано.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 признак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одном слове ударение может сохраняться, а в другом — смещаться при изменении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ударение требует особенно внимательного запоминания, потому что именно оно чаще становится причиной ошибок в речи школьников.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орфоэпии современного русского литературного языка; дата не требуется
</a:t>
            </a:r>
            <a:endParaRPr lang="en-US" sz="108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Неподвижное и подвижное ударение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40" y="2511713"/>
            <a:ext cx="303188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не подсказывает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орфография не всегда помогает определить правильное ударение. Слово можно прочитать по буквам, но его нормативное звучание всё равно придётся запомнить или проверить по словарю.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привычка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ошибки приходят из повседневной речи, где слышится непривычный вариант. Если часто слышать неверное ударение, его легко повторить на уроке или при чтении вслух.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 слов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трудными становятся глаголы, краткие формы прилагательных и существительные во множественном числе. В этих группах ударение нередко меняется, а значит, требует отдельного внимания.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слова часто сохраняют ударение, которое трудно угадать по русскому написанию. Такие слова обычно нужно не угадывать, а специально запоминать по словарю.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вызывает трудности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часто ошибаются в ударении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слова, которые особенно часто встречаются в устных ответах и письменных работах.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словами, где ударение не совпадает с привычным произношением или меняется в формах.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и школьная практика употребления; дата не требуется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трудным ударением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часто ошибаются в настоящем и будущем времени: звонИт, включИт, облегчИт. Ударение в этих формах лучше запоминать вместе с вопросом и примером употребления.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глаголах место ударения меняется, когда слово переходит в прошедшее время: начАть — нАчал, включИть — вклЮчил. Именно такие формы особенно часто вызывают затруднения.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трудным орфоэпическим словам относятся также баловАть и облегчИть. Их полезно повторять вслух несколько раз, чтобы запомнить правильный вариант не только зрительно, но и на слух.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речь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глагольных ударениях заметны сразу, потому что они часто звучат в ответах у доски и при чтении. Поэтому именно эти слова стоит проверить в первую очередь.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правильное ударение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гадать, а находить нормативный вариант по понятному алгоритму.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 как источник нормы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фиксация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показывает, какое ударение считается правильным в литературном языке. Он помогает не полагаться на догадки и быстро проверить слово, если возникают сомнения при чтении или ответе.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и варианты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словарной статье можно увидеть допустимые варианты, а также пометы о разговорном или устаревшем употреблении. Это важно, потому что не каждый услышанный вариант одинаково уместен в учебной речи.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словарём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полезны словари Резниченко, Зарвы и современные электронные ресурсы. Ударение обычно выделяется в словарной записи специальным знаком, поэтому слово легко найти и запомнить.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словарная запись может включать несколько форм, и их удобно сравнивать рядом, чтобы заметить смещение ударения.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ударение меняется у слов с разными грамматическими формами, поэтому их нужно запоминать не по одной форме.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орфоэпии; примеры из учебной темы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ударение в разных формах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слов в теме показывают, что одно ударение может полностью менять смысл и помогает избежать недоразумений в речи.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омографические пары показаны в примерах урока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орфоэпии; примеры: а́тлас — атла́с, му́ка — мукА, за́мок — замо́к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привычное произношение расходится с нормативным вариантом.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привычка не гарантирует нормы: одни слова требуют словарной проверки, другие — запоминания вместе с формой ударения.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орфоэпии; школьный список трудных слов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вариант и литературная норма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заимствованных словах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угадывается по написанию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заимствованных словах ударение нередко закрепилось по исторической традиции, поэтому написание не подсказывает правильный вариант и требует словарной проверки.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запоминать целиком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каталог, жалюзи, эксперт и квартал лучше учить вместе с ударением, потому что отдельное правило для них не работает.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 речи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регулярно звучат на уроках, в учебниках и повседневном общении, поэтому ошибка в них быстро становится заметной и запоминается.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Норму подтверждает словарь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орфоэпический словарь помогает выбрать литературный вариант и отличить его от разговорного или устаревшего произношения.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трудные ударения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со словом и словарём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ответ ясным и уверенным: слушателю легче сосредоточиться на содержании, а не на ошибке в произношении отдельного слова.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 чтение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вслух и пересказа орфоэпическая норма показывает, насколько точно ученик владеет литературным языком и умеет передавать текст без искажений.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слову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словах звонит, торты, красивее, щавель особенно заметны, поэтому полезно заранее проверять трудные формы и повторять их перед ответом.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речи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используется в ответах и чтении, тем выше шанс закрепить неверный вариант без проверки.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глагольные формы и слова с подвижным ударением: именно их стоит повторять чаще всего.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орфоэпии; тематическая группировка учебных примеров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ошибки в ударении встречаются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для 7 класса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не только на написание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не всегда подсказывают ударение, поэтому слово нужно произносить и проверять, а не полагаться только на внешний вид.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11715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опирайся на привычку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или разговорной среде принято другое произношение, литературная норма остаётся обязательной для урока, ответа и чтения вслух.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словарём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особенно нужен для слов с подвижным ударением, для заимствований и для форм, где ударение меняется при изменении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трудным 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сверить ударение в наиболее частотных школьных словах.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слова своя модель ударения: её нужно запоминать вместе с формами, а не отдельно от слова.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орфоэпии; школьный словарь трудных слов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орфоэпических норм делает речь точной, понятной и культурной. Если помнить о подвижном ударении и регулярно проверять трудные слова, говорить по-литературному становится намного легче.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2026-05-28T08:47:17Z</dcterms:created>
  <dcterms:modified xsi:type="dcterms:W3CDTF">2026-05-28T08:47:17Z</dcterms:modified>
</cp:coreProperties>
</file>