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 край на карте России: обзор ключевых тем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географию, природу, население, историю, экономику и культуру региона.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географии и история края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обладает важным историческим наследием, площадь около 48 тыс. км², первые поселения XII века, в составе России с XVI века. Край служит опорой для промышленности и сельского хозяйства.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региона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расположен на востоке Европейской части страны и граничит с тремя областями и одним краем. Такая география обеспечивает важные транспортные и экономические связи.
</a:t>
            </a:r>
            <a:endParaRPr lang="en-US" sz="1159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восточной части европейской России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края расположены значимые города, важные для региона как узлы железнодорожного и автомобильного сообщения, обеспечивающие внутренние и внешние перевозки.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транспортные артерии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территории составляет 47,9 тысячи квадратных километров, соседствуя с разными административными единицами, что создаёт условия для разнообразных культурных и экономических связей.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соседние регионы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богатства края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Волги в регионе составляет 310 километров. Это важная судоходная река, которая связывает край с другими регионами России и способствует развитию транспорта и экономики.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Волга — главная водная артерия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крае расположено 56 озёр и 7 водохранилищ, преимущественно в лесных зонах, которые используются для отдыха и рекреации, поддерживая экологическое равновесие.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водохранилища как природные ресурсы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Сура и Свияга обеспечивают пресной водой города и сельские районы. Они играют ключевую роль в экосистемах и водоснабжении населения.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Сура и Свияга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рельеф региона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занимают более половины территории и являются домом для многих видов флоры и фауны, обеспечивая экологическое 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преимущественно равнинный, с невысокими возвышенностями на юго-востоке, что влияет на климатические и природные условия края.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равнины и поймы рек создают плодородные земли для сельского хозяйства и являются важными природными зонами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региона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состоит из различных административных единиц, обеспечивающих управление территорией и предоставление услуг населению.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сосредоточено в городах, хотя сельские поселения занимают большую часть территории.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данные края,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распределения населения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небольшое повышение доли сельского населения за два десятилетия, несмотря на миграцию в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стабильность с лёгкой тенденцией к увеличению жителей сельских районов.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населения, 2000 и 2020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 края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трасса М7 и железнодорожные пути играют важную роль в транспортном сообщении региона, обеспечивая связи с другими областями.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транспортные артерии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с региональными рейсами и развитая сотовая связь поддерживают мобильность и цифровую доступность населения, уровень развития выше среднего по России.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связь и цифровизация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продовольствие региона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культурные направления — пшеница, рожь, картофель и овощи, обеспечивающие краю продовольственную безопасность.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включает крупный рогатый скот, свиноводство и птицеводство, что поддерживает разнообразие животной продукции.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30% сельхозпродукции вывозится за пределы региона, что способствует экономическому росту и экспорту.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по Волге расширяет рынки сбыта, усиливая роль региона как поставщика продовольствия для соседних областей.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флоры и фауны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крае растут редкие лилейные и два вида орхидей, занесёных в Красную книгу России, что говорит о богатстве растительного мира.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20 лет создание заповедников значительно повысило численность редких видов и улучшило состояние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представлен европейской норкой, лосём и сапсаном — охраняемыми видами, охраняемыми специальными мерами.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погодные особенности региона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регионе умеренно-континентальный с холодной зимой и тёплым летом. Средняя температура января составляет около минус 12°C, а июля — плюс 19°C, обеспечивая комфортные условия для жизни и сельского хозяйства.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черты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выпадает примерно 550 мм осадков, часто случаются резкие перепады температуры весной и осенью. В последние годы наблюдаются экстремальные погодные явления — засухи и аномальная жара, влияющие на экосистемы и сельское хозяйство.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 аномалии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индустрии и развитие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занимает ключевую роль, производя оборудование для различных отраслей и создавая рабочие места в городах края, стимулируя технологический прогресс.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активно перерабатывает сельхозпродукцию, поддерживая внутреннее потребление и экспорт, обеспечивая продуктами питания жителей и соседние регионы.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 использует местные ресурсы, развивая деревообработку и производство мебели, что способствует устойчивому развитию и сохранению природных богатств.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экотуризм и переработка сельхозпродукции, создавая новые рабочие места и привлекая внимание к сохранению природных и культурных ценностей края.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 народное творчество края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крае сохранились удивительные деревянные церкви и купеческие дома, отражающие богатую историю и уникальный стиль архитектуры. Эти памятники привлекают туристов и вдохновляют современных мастеров.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 XIX века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знаменит своими фольклорными коллективами, оркестрами и танцевальными ансамблями, которые сохраняют и развивают музыкальные традиции, проводя регулярные фестивали и выступления на местных площадках.
</a:t>
            </a:r>
            <a:endParaRPr lang="en-US" sz="1065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и танцевальное наследие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виды творчества — вышивка, резьба по дереву и гончарное искусство — продолжают жить благодаря активной поддержке мастеров и организованных фестивалей, которые посещают жители и гости региона.
</a:t>
            </a:r>
            <a:endParaRPr lang="en-US" sz="1103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ремёсла и их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национальный состав региона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население составляло около 1,25 миллиона человек, с преобладанием русских и значительным числом татар и мордвы.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2010 года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наблюдается снижение естественного прироста населения, что связано с миграционными процессами и демографическими изменениями.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тенденции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составляют 89%, татары — 4%, мордва — 2%, украинцы и другие народы — менее 5%, что отражает этническое разнообразие региона.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национальном составе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снизилось до примерно 1,2 миллиона, городское население составляет 67%, отмечается увеличение доли сельских жителей.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2021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учреждения региона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крае функционируют три государственных университета и более двадцати колледжей, обеспечивая качественное высшее и среднее профессиональное образование для молодёжи региона.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350 общеобразовательных школ и около 160 библиотек создают широкие возможности для обучения и культурного развития, а музеи хранят и популяризируют историческое и художественное наследие.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территории и заповедники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действуют двенадцать национальных парков, где сохраняются лесные и водные экосистемы, обеспечивая место обитания для многих видов животных и растений.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заповедник площадью 70 тысяч гектаров посвящён сохранению лесных экосистем и экологическому просвещению, включая участие школьников в природоохранных акциях.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«Лесная сказка»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природных заказников охраняют особо уязвимые и редкие виды флоры и фауны, помогая сохранять биоразнообразие и экологическое равновесие.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заказники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Туризм: направления и возможности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могут посетить древние усадьбы и памятники архитектуры, узнать историю края через рассказы экскурсоводов и погрузиться в атмосферу прошлого эпохи.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экскурсии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программы проживания в традиционных деревнях, где туристы знакомятся с бытом фермеров, участвуют в мастер-классах и наслаждаются природой вне городов.
</a:t>
            </a:r>
            <a:endParaRPr lang="en-US" sz="1166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сельский туризм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поездки по живописным национальным паркам и круизы по реке, которые демонстрируют красоту природы и разнообразие ландшафтов региона.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парки и речные круизы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уроженцы края и их достижения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Смирнов, Герой России и лётчик-испытатель, прославил регион своим мужеством и вкладом в развитие отечественной авиации, его подвиги известны по всей стране.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А.П. Лебедев и олимпийский чемпион по спортивной гимнастике Игорь Чистов также являются выдающимися представителями региона, чьи имена носят улицы и образовательные учреждения.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Александр Круглов и поэтесса Мария Демидова внесли значительный вклад в искусство края, их творения продолжают вдохновлять новое поколение творцов.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перспективы развития региона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малых рек связано с промышленными отходами и сельскохозяйственной деятельностью, требуя усиления мер по очистке и контролю за экосистемами.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включают внедрение современных технологий в сельское хозяйство и энергетику, а также развитие инфраструктуры для повышения качества жизни и привлечения инвестиций.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редких видов побуждает к развитию заповедных территорий и экологического воспитания среди населения, особенно среди молодёжи.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своего края для каждого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родного края помогает глубже понять уникальность России, воспитывает уважение к её природе и культуре, формируя гражданскую ответственность и личную идентичность каждого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2026-05-10T23:02:24Z</dcterms:created>
  <dcterms:modified xsi:type="dcterms:W3CDTF">2026-05-10T23:02:24Z</dcterms:modified>
</cp:coreProperties>
</file>