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— главные системы транспорта воды и питательных веществ в растениях.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передвижение воды и питательных веществ в растении
</a:t>
            </a:r>
            <a:endParaRPr lang="en-US" sz="232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минеральных веществ в жизни растений
</a:t>
            </a:r>
            <a:endParaRPr lang="en-US" sz="2204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клетки влагой и переносит вещества, а минеральные элементы поддерживают рост и развитие. Их дефицит приводит к ослаблению растения и замедлению обмена веществ.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 и маршруты транспорта веществ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— источник влаги и минеральных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воду и растворённые в ней питательные вещества из почвы через корневые волоски, обеспечивая питание всего растения и поддержание жизненных процессов.
</a:t>
            </a:r>
            <a:endParaRPr lang="en-US" sz="151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проводник жидкостей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содержит ксилему, по которой вода поднимается к листьям, а флоэму — для распределения органических веществ к корням и другим органам.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центр фотосинтеза и потребления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фотосинтез, для чего им необходима вода и минеральные вещества, доставляемые ксилемой, а продукты питания разносит флоэма по растению.
</a:t>
            </a:r>
            <a:endParaRPr lang="en-US" sz="15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всасывании воды и питательных веществ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волоски: увеличители всасывающей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— тонкие выросты клеток корня, которые насыщают растение влагой. Их большое количество позволяет эффективно поглощать воду даже из сухой почвы.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всасывание минеральных веществ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 только впитывают воду, но и активно транспортируют растворённые в ней минеральные соли, необходимые для построения тканей и обмена веществ у растения.
</a:t>
            </a:r>
            <a:endParaRPr lang="en-US" sz="13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99147"/>
            <a:ext cx="3709500" cy="18602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вещества и их признаки нехватки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элементов, их функций и характерных симптомов дефицита в растениях.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каждого элемента проявляется характерными изменениями, влияющими на здоровье и рост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20000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кубическом сантиметре почвы расположено до 20 000 корневых волосков, обеспечивающих мощное поглощение воды и минеральных веществ.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корневых волосков может содержаться в одном кубическом сантиметре почвы у одного растения.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морфологии растения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почвы к листу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ткани, участвующие в транспорте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сосудов и трахеид — длинных клеток с толстыми стенками, образующих трубки для подъёма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ксилемы укреплены лигнином, что обеспечивает прочность и предотвращает разрушение под давлением жидкости.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трубкам вода движется вверх благодаря силе всасывания и транспирации, создавая непрерывный поток.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проводит не только воду, но и растворённые минеральные соли от корней к листьям и другим органам растения.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структура и функция
</a:t>
            </a:r>
            <a:endParaRPr lang="en-US" sz="28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воды в ксилеме
</a:t>
            </a:r>
            <a:endParaRPr lang="en-US" sz="285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жаркие солнечные дни вода поднимается в растении быстрее из-за усиленной транспирации.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воды зависит от внешних условий и может варьироваться в три раза.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растений,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 корневое давление как механизмы всасывания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проникает в клетки корней через осмос, перемещаясь из области с высокой концентрацией воды в область с низкой. Это обеспечивает постепенное насыщение тканей растения влагой.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возникает, когда клетки корней активно поглощают воду, что может приводить к выделению капель росы на листьях — явлению гуттации при высокой влажности.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процесс испарения воды через устьица, расположенные преимущественно на нижней стороне листа, который обеспечивает непрерывное движение жидкости внутри растения.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создаёт отрицательное давление в ксилеме, что способствует подъёму воды от корней к листьям даже на значительную высоту у высоких деревьев.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транспирации зависит от температуры, влажности воздуха и освещённости, влияя на скорость передвижения воды внутри растения.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Транспирация: испарение воды через листья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воды при транспирации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воды, поглощаемая растением, уходит на испарение, поддерживая внутренние процессы обмена веществ и охлаждение.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ключевой механизм водообмена, теряется почти вся вода, что требует постоянного её пополнения из почвы.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назначение флоэмы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состоит из ситовидных трубок, которые транспортируют растворённые сахара, образующиеся в результате фотосинтеза в листьях, к другим органам растения.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путь движения органических веществ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движения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 во флоэме происходит в различных направлениях, обеспечивая питательными веществами корни, побеги, цветы и плоды.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Ситовидные трубки соединены ситовидными пластинками с порами, что позволяет эффективно перемещать растворённые вещества между клетками.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Клетки-спутники поддерживают жизнедеятельность ситовидных трубок и регулируют процесс транспорта органики.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давления осмотического и гидростатического в флоэме обусловливает направленное движение раствора от источника к потребителю.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отличается от ксилемы наличием живых клеток, требующих затраты энергии для активного транспорта веществ.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флоэмы и её особенности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передвижения органических растворов в флоэме может достигать одного метра в час, что обеспечивает быструю доставку питательных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скорость зависит от активности фотосинтеза и текущих потребностей различных органов в энергии и строительных веществах.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среды, такие как температура и влажность, влияют на интенсивность транспорта и регулируют работу ситовидных трубок.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веществ в флоэме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органических веществ от листа к остальным частям растения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сахаров через флоэму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5983" y="1451264"/>
            <a:ext cx="462825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транспорт веществ в растениях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усиливает транспирацию и обмен веществ, в то время как холод тормозит процессы транспорта воды и питательных веществ.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снижает испарение, уменьшая движение воды, а сухой воздух ускоряет транспирацию, увеличивая расход воды растением.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влияет на фотосинтез и скорость перемещения органических веществ по флоэме, регулируя потребности растения.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доступность минеральных элементов в почве определяют эффективность всасывания и транспортировки питательных веществ внутри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65378"/>
            <a:ext cx="4231200" cy="2656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и особенностей ксилемы и флоэмы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важные отличия в строении, направлении движения и назначении транспортных тканей растений.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выполняют взаимодополняющие функции транспорта, обеспечивая растение необходимыми веществами и энергией для жизнедеятельности.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транспорта помогает оптимизировать подкормки и орошение, что повышает урожайность и устойчивость культур к неблагоприятным условиям.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защиты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передвижении воды и питательных веществ позволяют разработать меры по борьбе с засухой, болезнями и минимизировать потери растений.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транспорта веществ
</a:t>
            </a:r>
            <a:endParaRPr lang="en-US" sz="2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 воды и питательных веществ для жизни растений
</a:t>
            </a:r>
            <a:endParaRPr lang="en-US" sz="206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транспорт воды и питательных веществ через ксилему и флоэму поддерживает рост, развитие и выносливость растений, играя ключевую роль в их адаптации и плодоношении.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2026-05-08T17:11:24Z</dcterms:created>
  <dcterms:modified xsi:type="dcterms:W3CDTF">2026-05-08T17:11:24Z</dcterms:modified>
</cp:coreProperties>
</file>