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по школьному опросу: как ученики 8 класса изучают английский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показал, как восьмиклассники учат английский и с чем чаще всего сталкиваются.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 изучили мнение восьмиклассников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опрос помогает понять, что влияет на успехи в английском: домашняя работа, подготовка, чтение, говорение, аудирование и способы запоминания слов у подростков 13–14 лет из одного класса.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3700" y="468375"/>
            <a:ext cx="4302300" cy="8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 организован опрос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222775" y="2182945"/>
            <a:ext cx="3385500" cy="7776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проверяли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показало не только отношение к английскому, но и связь между привычками учёбы и результатами. Так можно точнее понять, какие способы помогают ученикам больше всего.
</a:t>
            </a:r>
            <a:endParaRPr lang="en-US" sz="1064" dirty="0"/>
          </a:p>
        </p:txBody>
      </p:sp>
      <p:sp>
        <p:nvSpPr>
          <p:cNvPr id="10" name="Text 3"/>
          <p:cNvSpPr txBox="1"/>
          <p:nvPr/>
        </p:nvSpPr>
        <p:spPr>
          <a:xfrm>
            <a:off x="986622" y="1643569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Анкета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заполнили короткую анкету из 10 вопросов с выбором ответа и одного открытого вопроса. Это позволило быстро собрать сравнимые ответы без лишней нагрузки.
</a:t>
            </a:r>
            <a:endParaRPr lang="en-US" sz="1064" dirty="0"/>
          </a:p>
        </p:txBody>
      </p:sp>
      <p:sp>
        <p:nvSpPr>
          <p:cNvPr id="11" name="Text 4"/>
          <p:cNvSpPr txBox="1"/>
          <p:nvPr/>
        </p:nvSpPr>
        <p:spPr>
          <a:xfrm>
            <a:off x="986622" y="2578500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был анонимным, поэтому участники отвечали свободно и честно. На заполнение ушло всего 5–7 минут, что удобно для школьного урока или классного часа.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986622" y="3513431"/>
            <a:ext cx="3433813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подсчитали в процентах, чтобы увидеть общую картину по классу. Затем данные сравнили по успеваемости, выполнению домашней работы и дополнительным занятиям дома.
</a:t>
            </a:r>
            <a:endParaRPr lang="en-US" sz="106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участников опроса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опросе участвовали ученики одного восьмого класса. Состав группы почти равномерный, поэтому ответы хорошо отражают мнение всего класса.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сбалансирована по полу и возрасту, поэтому результаты можно считать показательными для всего класса.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 8 класса, 2025 год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ученики оценивают свой уровень английского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класса считает себя на среднем уровне, но отмечает отдельные пробелы в темах и навыках.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Самооценка в основном умеренная: уверенных учеников меньше, чем тех, кто видит у себя трудности.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 8 класса, 2025 год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675" y="1396607"/>
            <a:ext cx="3521100" cy="28333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Типичный урок английского в 8 классе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00200" y="1775272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домашнего задания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часто начинается с проверки выполненной работы. Это помогает вспомнить прошлую тему и сразу увидеть, какие ошибки стоит исправить перед новым материалом.
</a:t>
            </a:r>
            <a:endParaRPr lang="en-US" sz="810" dirty="0"/>
          </a:p>
        </p:txBody>
      </p:sp>
      <p:sp>
        <p:nvSpPr>
          <p:cNvPr id="11" name="Text 3"/>
          <p:cNvSpPr txBox="1"/>
          <p:nvPr/>
        </p:nvSpPr>
        <p:spPr>
          <a:xfrm>
            <a:off x="2918900" y="1775275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 на практике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обычно разбирают грамматическое правило и выполняют несколько заданий. Ученики видят, как правило работает в предложении, а не только в теории.
</a:t>
            </a:r>
            <a:endParaRPr lang="en-US" sz="807" dirty="0"/>
          </a:p>
        </p:txBody>
      </p:sp>
      <p:sp>
        <p:nvSpPr>
          <p:cNvPr id="12" name="Text 4"/>
          <p:cNvSpPr txBox="1"/>
          <p:nvPr/>
        </p:nvSpPr>
        <p:spPr>
          <a:xfrm>
            <a:off x="2918899" y="293181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устная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урока часто бывает краткий ответ вслух, диалог или мини-обсуждение. Так соединяются чтение, письмо и говорение, а материал запоминается лучше.
</a:t>
            </a:r>
            <a:endParaRPr lang="en-US" sz="844" dirty="0"/>
          </a:p>
        </p:txBody>
      </p:sp>
      <p:sp>
        <p:nvSpPr>
          <p:cNvPr id="13" name="Text 5"/>
          <p:cNvSpPr txBox="1"/>
          <p:nvPr/>
        </p:nvSpPr>
        <p:spPr>
          <a:xfrm>
            <a:off x="600204" y="2931808"/>
            <a:ext cx="2156700" cy="9197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ученики читают текст и знакомятся с новой лексикой. Такой этап помогает понять тему урока и подготовиться к обсуждению или письменным упражнениям.
</a:t>
            </a:r>
            <a:endParaRPr lang="en-US" sz="84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881050"/>
            <a:ext cx="4332300" cy="1726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на английском даются труднее всего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показывают, какие виды работы вызывают у восьмиклассников наибольшие сложности. Особенно часто трудности связаны с правилами и пониманием речи на слух.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затруднения связаны с грамматикой и аудированием, то есть с применением правил и пониманием живой речи.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 8 класса, 2025 год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 новые слова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чаще выбирают простые способы, которые легко повторять дома и не требуют много времени или сложной 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работают регулярные и понятные приёмы повторения, а не редкие и случайные занятия.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 8 класса, 2025 год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25150" y="1299150"/>
            <a:ext cx="34833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самый распространённый вариант. Более долгие ответы чаще связаны с письменными заданиями и повторением слов перед уроком.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1030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2975" y="1493400"/>
            <a:ext cx="3764700" cy="215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47%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выполняют домашнюю работу за 20–40 минут.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2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Анонимный опрос 8 класса, 2025 год
</a:t>
            </a:r>
            <a:endParaRPr lang="en-US" sz="3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подготовка к уроку английского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ответам учеников 8 класса о том, как они делают домашнее задание и готовятся к ответу.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51234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5123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53752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250" y="3532819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восьмиклассники относятся к английскому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вызывает интерес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43% учеников английский — интересный предмет. Их привлекают песни, видео и игры, а также возможность понимать речь в интернете и во время поездок.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отношение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34% относятся к урокам без ярких эмоций: не считают предмет ни любимым, ни неприятным. Для них английский остаётся обычной частью школьной программы.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с трудностями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16% называют английский сложным, чаще всего из-за слов, грамматики и необходимости регулярно повторять материал. Им особенно важна понятная пошаговая работа.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47270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трудный предмет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958475" y="406422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7% английский оказался самым трудным среди школьных дисциплин. Обычно это связано с неуверенностью в ответах и трудностью быстро вспомнить нужные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91626"/>
            <a:ext cx="4332300" cy="1726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которые вызывают наибольшие трудности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показывают, какие разделы английского требуют больше внимания на уроках и дома.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грамматическими системами и правилами построения фразы, а не только с отдельными словами.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8 класса, 2025 год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ученики используют английский вне уроков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заметно расширяет контакт с английским: видео, игры и музыка встречаются в повседневном опыте чаще, чем отдельные учебные упражнения.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выходит за пределы урока у значительной части класса, но почти треть всё ещё редко сталкивается с ним вне школы.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8 класса, 2025 год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открывают приложение, когда нужно быстро узнать значение слова или сверить фразу. Это помогает не терять темп работы и сразу продолжать задание, не откладывая его на потом.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перевод за несколько секунд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Онлайн-помощники особенно полезны, когда нужно услышать, как слово звучит по-английски. Такой способ помогает увереннее читать вслух и лучше запоминать новые слова через слух и повторение.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Услышать правильное произношение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выбирают телефон, потому что им удобно повторять слова по нескольку минут в свободное время. Приложения становятся дополнением к учебнику и тетради, а не их заменой.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короткими порциями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ученики выбирают приложения и онлайн-помощники
</a:t>
            </a:r>
            <a:endParaRPr lang="en-US" sz="225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678300" y="341775"/>
            <a:ext cx="77874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отличает более успешных учеников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707350" y="2038238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2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вместо редких усилий
</a:t>
            </a:r>
            <a:pPr algn="l" indent="0" marL="0">
              <a:lnSpc>
                <a:spcPct val="110046"/>
              </a:lnSpc>
              <a:buNone/>
            </a:pPr>
            <a:r>
              <a:rPr lang="en-US" sz="92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с лучшими результатами не ждут контрольной до последнего дня. Они возвращаются к словам и правилам несколько раз в неделю, поэтому материал закрепляется спокойнее и надёжнее.
</a:t>
            </a:r>
            <a:endParaRPr lang="en-US" sz="929" dirty="0"/>
          </a:p>
        </p:txBody>
      </p:sp>
      <p:sp>
        <p:nvSpPr>
          <p:cNvPr id="12" name="Text 3"/>
          <p:cNvSpPr txBox="1"/>
          <p:nvPr/>
        </p:nvSpPr>
        <p:spPr>
          <a:xfrm>
            <a:off x="2703820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чтение помогает памяти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небольших текстов даёт шанс увидеть слова в контексте. Так легче запоминать не только перевод, но и то, как слова работают в предложении.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10652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999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заранее снижает ошибки
</a:t>
            </a:r>
            <a:pPr algn="l" indent="0" marL="0">
              <a:lnSpc>
                <a:spcPct val="110046"/>
              </a:lnSpc>
              <a:buNone/>
            </a:pPr>
            <a:r>
              <a:rPr lang="en-US" sz="999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начинает готовиться заранее, успевают проверить перевод, повторить грамматику и проговорить ответы. Это уменьшает количество случайных ошибок и делает устный ответ увереннее.
</a:t>
            </a:r>
            <a:endParaRPr lang="en-US" sz="999" dirty="0"/>
          </a:p>
        </p:txBody>
      </p:sp>
      <p:sp>
        <p:nvSpPr>
          <p:cNvPr id="14" name="Text 5"/>
          <p:cNvSpPr txBox="1"/>
          <p:nvPr/>
        </p:nvSpPr>
        <p:spPr>
          <a:xfrm>
            <a:off x="6717469" y="2038289"/>
            <a:ext cx="16644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момент мешает результату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задания выполняются спешно, ученик чаще пропускает детали и хуже удерживает новые слова. Поэтому важнее не длинное занятие, а постоянный короткий режим работы.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учить английский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чаще выбирают простые и посильные действия, которые легко встроить в обычный день и не откладывать на потом.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запрос — не сложные методики, а понятный и регулярный режим занятий с маленькими шагами.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8 класса, 2025 год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улучшить подготовку к английскому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составлена по ответам учеников и наблюдениям за выполнением домашних заданий.
</a:t>
            </a:r>
            <a:endParaRPr lang="en-US" sz="1203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56900" y="437925"/>
            <a:ext cx="8230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говорят открытые ответы учеников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4700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запоминаются не 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ученики прямо пишут, что им трудно удерживать в памяти большое количество новых слов. Это подтверждает, почему карточки, повторение и короткие тренировки оказались такими популярными.
</a:t>
            </a:r>
            <a:endParaRPr lang="en-US" sz="1083" dirty="0"/>
          </a:p>
        </p:txBody>
      </p:sp>
      <p:sp>
        <p:nvSpPr>
          <p:cNvPr id="11" name="Text 3"/>
          <p:cNvSpPr txBox="1"/>
          <p:nvPr/>
        </p:nvSpPr>
        <p:spPr>
          <a:xfrm>
            <a:off x="864707" y="3161866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Устный ответ вызывает волнение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открытых ответах часто звучит страх ошибиться у доски или забыть нужную фразу. Значит, проблема связана не только со знаниями, но и с уверенностью.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1588" y="1670984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смешиваются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участники признают, что путают времена и порядок слов. Такие ответы хорошо совпадают с общими результатами анкеты, где грамматика стала самым трудным разделом.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1600" y="3161881"/>
            <a:ext cx="3492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повторение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учеников отмечает, что учить английский легче, если возвращаться к материалу каждый день. Это показывает, что даже короткие повторения дают заметный эффект.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715404"/>
            <a:ext cx="4332300" cy="20578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результаты опроса в цифрах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собраны самые важные показатели, которые лучше всего отражают общую картину ответов восьмиклассников.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короткие занятия и повторение слов связаны с более устойчивым результатом, чем редкая длинная подготовка.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8 класса, 2025 год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 — главный помощник в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показал: восьмиклассникам легче учиться, когда они повторяют слова понемногу, читают короткие тексты и чаще говорят по-английски. Постоянство помогает уменьшить ошибки и чувствовать себя увереннее.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2026-05-31T06:22:55Z</dcterms:created>
  <dcterms:modified xsi:type="dcterms:W3CDTF">2026-05-31T06:22:55Z</dcterms:modified>
</cp:coreProperties>
</file>