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эмоций: зачем этому учиться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понимать чувства и говорить о них спокойно.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эмоции и почему они важны
</a:t>
            </a:r>
            <a:endParaRPr lang="en-US" sz="165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возникают в школе, дома и в переписке. Они подсказывают, что для нас важно, где нарушены границы и как мы реагируем на людей и события.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14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149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как сигналы, а не проблема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06991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ярлык, а сигнал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Радость, злость, страх и грусть помогают быстро понять, что происходит вокруг. Они не делятся на «правильные» и «неправильные» сами по себе.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036915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сообщает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эмоция может показывать, что человеку нужна поддержка, отдых, защита или внимание к своим границам. Важно услышать сообщение, а не только переживание.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2966827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реакцией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становятся понятнее, если замечать связь между телом, мыслями и поступками. Тогда легче выбрать спокойный ответ вместо резкой реакции.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32200" y="3896734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безопасно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мы разберём, как распознавать чувства и выражать их словами или безопасными действиями, не раня себя и других.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2038486"/>
            <a:ext cx="3982500" cy="9546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Связь: эмоция, тело, мысль, поведение
</a:t>
            </a:r>
            <a:endParaRPr lang="en-US" sz="2956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внутренним состоянием и реакцией помогает заметить момент, когда эмоция только начинается, и выбрать более спокойный ответ.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изменить мысль или сделать паузу, напряжение в теле и поведение тоже становятся мягче.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презентации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14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149" dirty="0"/>
          </a:p>
        </p:txBody>
      </p:sp>
      <p:sp>
        <p:nvSpPr>
          <p:cNvPr id="10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эмоции ощущаются в теле
</a:t>
            </a:r>
            <a:endParaRPr lang="en-US" sz="2956" dirty="0"/>
          </a:p>
        </p:txBody>
      </p:sp>
      <p:sp>
        <p:nvSpPr>
          <p:cNvPr id="11" name="Text 2"/>
          <p:cNvSpPr txBox="1"/>
          <p:nvPr/>
        </p:nvSpPr>
        <p:spPr>
          <a:xfrm>
            <a:off x="2992775" y="1174275"/>
            <a:ext cx="1780500" cy="15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Напряжённые плечи и сжатая челюсть часто появляются раньше слов. Так тело показывает, что внутри уже есть напряжение, даже если человек ещё молчит.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168574" y="1174275"/>
            <a:ext cx="1780500" cy="15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 в горле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 в горле и тяжесть в груди могут приходить вместе с грустью или обидой. Тогда трудно сразу говорить, но легче понять, что нужна поддержка.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080674" y="1174275"/>
            <a:ext cx="1780500" cy="15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 и пульс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 в лице или учащённое сердцебиение нередко сопровождают смущение и злость. Такие сигналы помогают заметить сильную реакцию до того, как она станет заметной для всех.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15075" y="2851975"/>
            <a:ext cx="1780500" cy="15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Тревожные сигналы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Дрожь в руках, холод в пальцах или желание спрятаться говорят о тревоге. Это полезный сигнал: организму нужно успокоиться и почувствовать безопасность.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146274" y="2851975"/>
            <a:ext cx="1780500" cy="15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Тяжесть в животе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Тяжесть в животе часто появляется, когда человек переживает ожидание, страх или неприятное решение. Если заметить это вовремя, можно остановиться и не отвечать на автомате.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мысли усиливают чувства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что-то радует, мысли обычно становятся лёгкими: «у меня получилось», «меня заметили», «это приятно». Такие мысли усиливают желание делиться и продолжать действие.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Злость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Злость часто подогревают мысли: «это нечестно», «меня не слышат», «так нельзя». Чем сильнее ощущение нарушения границ, тем резче хочется ответить.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Страх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усиливают фразы внутри себя: «я не справлюсь», «вдруг засмеются», «всё пойдёт не так». Такие мысли заставляют избегать и переживать заранее.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Грусть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Грусть становится глубже, когда появляются мысли: «я остался один», «ничего не изменится», «я потерял что-то важное». Тогда особенно нужна поддержка и время.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149" dirty="0"/>
          </a:p>
        </p:txBody>
      </p:sp>
      <p:sp>
        <p:nvSpPr>
          <p:cNvPr id="10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эмоции заметны в поведении
</a:t>
            </a:r>
            <a:endParaRPr lang="en-US" sz="2956" dirty="0"/>
          </a:p>
        </p:txBody>
      </p:sp>
      <p:sp>
        <p:nvSpPr>
          <p:cNvPr id="11" name="Text 2"/>
          <p:cNvSpPr txBox="1"/>
          <p:nvPr/>
        </p:nvSpPr>
        <p:spPr>
          <a:xfrm>
            <a:off x="232200" y="1093619"/>
            <a:ext cx="6780484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Молчание, уход от разговора или опущенный взгляд часто говорят о том, что человеку нужно время. Поведение не всегда заметно сразу, но оно тоже передаёт эмоцию.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2200" y="1835275"/>
            <a:ext cx="6376521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ответ, спор или повышенный тон обычно появляются, когда человек чувствует угрозу, несправедливость или обиду. Так напряжение выходит наружу.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32200" y="2576925"/>
            <a:ext cx="5995916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Скрыть переживание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Шутки и смех иногда помогают скрыть неловкость или тревогу. Снаружи это выглядит легко, но внутри человек может переживать очень сильно.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200" y="3318600"/>
            <a:ext cx="5636803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Слёзы, дрожь или желание уйти показывают, что эмоция стала слишком сильной. В этот момент важнее безопасность, чем немедленный разговор.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32200" y="4060250"/>
            <a:ext cx="5298558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повод вызывает разные действия у разных людей. Поэтому полезно знать свои личные сигналы и замечать их раньше конфликта.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частые эмоции и их триггеры
</a:t>
            </a:r>
            <a:endParaRPr lang="en-US" sz="2956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эмоции чаще связаны с успехом и поддержкой, другие — с угрозой, потерей или нарушением границ.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эмоции есть свой типичный повод, но реакция зависит от ситуации и личного опыта.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презентации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14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4861" y="1534975"/>
            <a:ext cx="2712729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149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 школьной жизни
</a:t>
            </a:r>
            <a:endParaRPr lang="en-US" sz="2956" dirty="0"/>
          </a:p>
        </p:txBody>
      </p:sp>
      <p:sp>
        <p:nvSpPr>
          <p:cNvPr id="11" name="Text 2"/>
          <p:cNvSpPr txBox="1"/>
          <p:nvPr/>
        </p:nvSpPr>
        <p:spPr>
          <a:xfrm>
            <a:off x="331477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Успех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оценка, похвала или приглашение в команду часто вызывают радость. В такие моменты хочется улыбаться, делиться новостью и снова стараться.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831664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Обидные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Обидная фраза в коридоре, насмешка или несправедливое замечание могут вызвать злость или обиду. Тогда трудно сразу отвечать спокойно.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36096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Контрольная работа, ответ у доски или новый предмет нередко вызывают страх. Это нормальная реакция, если есть ожидание оценки и неизвестности.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838039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Разрыв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 с другом обычно приносит грусть и растерянность. В этот момент особенно важно не замыкаться и дать себе время понять, что произошло.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7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часто связаны с оценкой себя и отношениями с другими.
</a:t>
            </a:r>
            <a:endParaRPr lang="en-US" sz="1775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чувства чаще всего возникают после сравнения, критики, насмешек или нарушения обещания.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презентации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6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ссоры и точка остановки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«ссоримся в классе»: триггер запускает мысль, затем реакцию тела и поведения; вмешаться можно до эскалации.
</a:t>
            </a:r>
            <a:endParaRPr lang="en-US" sz="131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1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5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 делают «я-сообщение» понятным и безопасным для разговора.
</a:t>
            </a:r>
            <a:endParaRPr lang="en-US" sz="1651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 помогают говорить спокойно и понятно, не переходя на обвинения и сохраняя уважение к собеседнику.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ненасильственного общения и школьной коммуникации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6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спокойных вдохов часто хватает, чтобы вернуть контроль над словами.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пауза нужна, чтобы успеть заметить импульс и не отвечать сразу резко или обидно.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 саморегуляции и управления стрессом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6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65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быстро успокоиться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4–4–6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дыхание ровным: вдох на четыре счёта, короткая задержка и выдох на шесть. Такой ритм помогает снизить внутреннее напряжение, не привлекая лишнего внимания.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Мысленно считайте назад от двадцати до одного. Счёт переключает внимание с конфликта на последовательность действий и даёт несколько секунд, чтобы не сорваться на резкий ответ.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Кисти и расслабление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Сожмите кисти в кулак на пару секунд и медленно расслабьте. Повторите несколько раз: это помогает снять мышечный зажим и почувствовать, что тело успокаивается.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окружение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 на пять предметов вокруг и назовите их про себя. Такое переключение возвращает внимание в настоящую ситуацию и уменьшает ощущение, что эмоция полностью захватила вас.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поддержать друга словами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06991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простого присутствия: скажите «я рядом» и не спешите с советами. Часто человеку важнее почувствовать поддержку, чем сразу услышать решение проблемы.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036915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Уточнить, что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Спросите, хочет ли друг поговорить или просто побыть не один. Уважение к его выбору помогает не давить и не усиливать напряжение в трудный момент.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2966827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Слушайте без насмешек и перебиваний, даже если ситуация кажется вам знакомой. Спокойное внимание помогает другу собрать мысли и самому понять, что он чувствует.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32200" y="3896734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без обесценивания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друг просит помощи, предложите вместе подумать о следующем шаге. Не говорите «успокойся» и не обесценивайте переживания: это закрывает разговор, а не помогает.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65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когда эмоции слишком сильные
</a:t>
            </a:r>
            <a:endParaRPr lang="en-US" sz="2938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через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трудно говорить, напишите короткую записку или сообщение. Несколько слов могут передать главное и показать взрослому или другу, что вам нужна помощь прямо сейчас.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без слов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слова не идут, подойдёт рисунок, цветная карточка или значок состояния. Такой способ проще, когда эмоции слишком сильные и речь даётся с трудом.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 паузе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Попросите короткий перерыв: выйти на минуту, посидеть отдельно или выпить воды. Перерыв не означает отказ от разговора — он помогает продолжить его спокойнее.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сообщите о состоянии, а уже потом объясняйте причину. Безопасный сигнал помогает не замкнуться и не доводить переживание до ссоры или слёз.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Границы, согласие и помощь взрослого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06991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пространство важно всем: нельзя подходить слишком близко, трогать без согласия или требовать ответа сразу. Право на дистанцию помогает чувствовать себя спокойно и защищённо.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036915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не делиться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каждый готов рассказывать о переживаниях сразу. Можно сказать: «Я пока не хочу обсуждать» — это нормальная граница, а не грубость или закрытость.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2966827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взрослый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вас высмеивают, угрожают или продолжают давить, нужна помощь взрослого. Сильный страх и травля — не тот случай, когда проблему стоит решать в одиночку.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32200" y="3896734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 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может помочь договориться, остановить конфликт и защитить от повторения ситуации. Обращение за поддержкой — это способ позаботиться о себе, а не признание слабости.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обращении с эмоциями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76225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Подавлять нельзя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Подавление эмоций кажется удобным, но напряжение не исчезает, а накапливается. Позже оно часто выходит в резком ответе, слезах или усталости от общения.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375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Злость — это сигнал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Злость сама по себе не плохая: она сообщает о нарушении границ или несправедливости. Важно не запрещать чувство, а выбирать спокойный способ его показать.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63450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высмеивать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Слёзы не делают человека слабым. Высмеивание чужих переживаний лишает поддержки и доверия, а уважительное отношение помогает пережить трудный момент без лишнего стыда.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383" y="1128900"/>
            <a:ext cx="5438433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карта эмоций и карточки ситуаций
</a:t>
            </a:r>
            <a:endParaRPr lang="en-US" sz="2839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ситуаций есть свои телесные сигналы и безопасные фразы; это помогает выбрать ответ раньше, чем эмоция станет слишком сильной.
</a:t>
            </a:r>
            <a:endParaRPr lang="en-US" sz="1556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самонаблюдения и ролевых ситуаций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практика помогает заметить связь между телом, чувством и словами, а также потренировать спокойную реакцию в школьных ситуациях.
</a:t>
            </a:r>
            <a:endParaRPr lang="en-US" sz="1556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6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1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можно выражать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14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не мешают общению, если их вовремя заметить, назвать и выразить без нападения. Помогают пауза, ясные слова, личные границы и поддержка людей, которым вы доверяете.
</a:t>
            </a:r>
            <a:endParaRPr lang="en-US" sz="411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2026-07-25T20:02:29Z</dcterms:created>
  <dcterms:modified xsi:type="dcterms:W3CDTF">2026-07-25T20:02:29Z</dcterms:modified>
</cp:coreProperties>
</file>