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Знакомьтесь —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рядом всегда: он невидим, но очень важен.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каждый день помогает жить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не видим воздух, но без него не обойтись. Он нужен для дыхания, помогает растениям и движет ветер. В его составе есть разные газы, а сам воздух влияет на погоду и жизнь вокруг нас.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вокруг нас, даже если его не видно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повсюду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есть в комнате, на улице, в школьном дворе и даже между листьями растений. Он окружает нас со всех сторон, хотя глазами его заметить нельзя.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Заполняет пустое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свободное пространство, воздух тут же его занимает. Поэтому воздух есть в каждой щели, в шарике и в любой открытой посуде, где нет воды или другого вещества.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Прячется в воде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можно увидеть в воде в виде маленьких пузырьков. Они появляются, когда воздух выходит наружу, и поэтому напоминают, что невидимое не значит несуществующее.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волшебство, а вещество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392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кажется почти волшебным, потому что его не видно. Но это обычное вещество, которое можно почувствовать, надувая шарик или наблюдая, как оно движет лёгкие предметы.
</a:t>
            </a:r>
            <a:endParaRPr lang="en-US" sz="12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воздух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азота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часть воздуха составляет азот — примерно 78 процентов. Он помогает сохранять состав воздуха устойчивым и почти всегда находится рядом с нами, хотя мы его не замечаем.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Нужный кислород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21 процента воздуха занимает кислород. Именно он особенно важен для дыхания людей, животных и многих других живых существ, которым нужна энергия для жизни.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добавка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есть и другие газы, но их совсем немного. Среди них встречаются углекислый газ и водяной пар, которые тоже участвуют в жизни природы.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примеси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могут быть пыль и крошечные частички. Чем чище воздух вокруг нас, тем легче дышать и тем приятнее находиться дома, в школе и на улице.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нужен кислород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нужен всем людям и животным, потому что помогает дышать. Без него тело не получает то, что нужно для жизни, как игрушка без батарейки не оживает.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кислородом организм получает энергию для бега, игр, роста и учёбы. Когда воздуха мало, человек быстрее устаёт, становится вялым и начинает задыхаться.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Везде, где живём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нужен не только на прогулке. Он важен и в классе, и дома, потому что помогает чувствовать себя бодрее, а голове — работать лучше.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каждый вдох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воздух чистый и свежий, дышать намного приятнее. Поэтому полезно проветривать помещения и не забывать выходить туда, где воздух не слишком душный.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дышат растения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851675" y="1368275"/>
            <a:ext cx="40452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Тоже живые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как и животные, дышат. Они поглощают кислород и выделяют углекислый газ, поэтому воздух для них так же важен, как и для остальных живых существ.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51675" y="2501425"/>
            <a:ext cx="40452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работают днём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листья помогают растению получать питание с помощью солнечного света. Поэтому зелёные листья можно назвать маленькой фабрикой, которая трудится почти без перерывов.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51675" y="3634575"/>
            <a:ext cx="40452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называют зелёными помощниками Земли. Они не только украшают мир, но и участвуют в жизни воздуха, делая природу вокруг нас живой и полезной.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опустить перевёрнутый стакан в воду, вода не сразу попадёт внутрь. Там уже находится воздух, и ему нужно сначала выйти наружу, чтобы освободить место.
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9552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Стакан вверх дном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1772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выходит из стакана, вода поднимается внутрь. Этот простой опыт показывает, что воздух — не пустота, а настоящее вещество, которое занимает своё место.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73606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потом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9985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ведёт себя не как невидимая сказка, а как обычный предмет. Он занимает место так же, как книга на столе или мяч в корзине.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5169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книга или мяч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занимает место
</a:t>
            </a:r>
            <a:endParaRPr lang="en-US" sz="2500" dirty="0"/>
          </a:p>
        </p:txBody>
      </p:sp>
      <p:sp>
        <p:nvSpPr>
          <p:cNvPr id="16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воздуха есть вес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530800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такой уж лёгкий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очень лёгкий, но он всё-таки имеет вес. Поэтому надутый шарик тяжелее сдутого, ведь внутри него находится больше воздуха.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2547946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Воздушное 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давит на предметы вокруг нас. Это давление есть всегда, даже если мы его не замечаем, потому что оно действует тихо и постоянно.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277700" y="3565099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держать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воздуху многие предметы не сплющиваются и сохраняют форму. Именно поэтому надутый шарик круглый, а сдутый сразу становится грустным и морщинистым.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может двигаться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движется, мы называем это ветром. Он бывает тихим и сильным, тёплым и холодным, но всегда остаётся воздухом в движении.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Шевелит и переносит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качает листья, разносит семена и помогает им попадать в новые места. Так растения путешествуют без чемоданов и билетов, почти по-ветреному.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 пути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Кораблям под парусами ветер помогает двигаться вперёд. Он словно невидимый помощник, который умеет толкать и направлять, когда нужно отправиться в дорогу.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 небо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ветер приносит облака, а иногда уносит их дальше. Поэтому небо может быстро меняться, и погода редко стоит на одном месте.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воздуха в организме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 путь воздуха от входа в организм до обмена газами в лёгких.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дышать носом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36875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дышим носом, воздух проходит через волоски и слизь. Они задерживают пыль, мелкие соринки и часть грязи, прежде чем воздух попадёт дальше в дыхательные пути.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27060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 для воздуха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37100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воздух сразу попадает через рот, он меньше очищается и хуже согревается. Дыхание носом помогает беречь лёгкие от лишней пыли и сухости, особенно в холодную погоду.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27285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для лёгких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36875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носу холодный воздух успевает согреться и стать более влажным. Так лёгким не приходится работать в неприятных условиях, а дыхание становится спокойнее и приятнее.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1027060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 мягкий воздух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637100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Дышать носом важно не только на улице, но и в школе, дома и во время сна. Такая привычка помогает организму получать более чистый воздух и чувствовать себя лучше.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27285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привычка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 погода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13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поднимается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нагревается, он становится легче и начинает подниматься вверх. На его место приходит более холодный воздух, и из-за этого в природе всё время происходит движение.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269347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воздуха мы называем ветром. Он бывает едва заметным или очень сильным, но всегда возникает там, где тёплый и холодный воздух встречаются и меняются местами.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026224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 туман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воздухе много влаги, из неё могут образоваться облака и туман. Маленькие капельки собираются вместе, и небо становится то белым, то серым, как будто укрывается одеялом.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277700" y="3792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влага в облаках накапливается, она может выпасть дождём. Поэтому погода постоянно меняется: воздух движется, нагревается, остывает и снова удивляет нас новыми превращениями.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344" y="1830853"/>
            <a:ext cx="311063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22721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использует воздух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 горение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горения нужен воздух, поэтому свеча без него быстро гаснет. Воздух помогает костру и печи работать, а нам — понимать, почему пламя нельзя оставлять без присмотра.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Шарики и мячи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надувает мячи, шины и воздушные шары. Благодаря ему они становятся упругими и лёгкими в использовании, а игры на улице и в зале проходят веселее.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самолётов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держатся в воздухе благодаря особой форме крыльев и движению воздушных потоков. Воздух здесь работает как невидимая сила, которая помогает машинам летать.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Парашюты и безопасность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Парашют замедляет падение, потому что воздух удерживает его купол. Это помогает людям спускаться мягче и безопаснее, словно большой воздушный зонт.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загрязняет воздух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Выхлопы транспорта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Автомобили, автобусы и мотоциклы выпускают выхлопные газы. Если транспорта слишком много, в воздухе становится больше вредных веществ, и дышать рядом с дорогой труднее.
</a:t>
            </a:r>
            <a:endParaRPr lang="en-US" sz="1285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от заводов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заводах и фабриках тоже может появляться дым. Если его плохо очищать, он попадает в воздух и делает его грязнее, особенно в районах рядом с предприятиями.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Костры и сжигание мусора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природе жгут костры или мусор, в воздух поднимается дым и мелкая сажа. Она неприятно пахнет, щиплет глаза и мешает нормально дышать.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и мусор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от дорог, стройки и грязные отходы тоже ухудшают воздух. Чем меньше мусора вокруг школы, дома и площадки, тем легче людям дышать и играть.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чистый воздух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экономить энергию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выключать свет и бережно использовать электричество, воздух тоже выигрывает. Электростанциям приходится работать меньше, а значит, загрязнения становится меньше.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посадить зелень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кусты и травы помогают воздуху оставаться чище. Они делают двор и улицу приятнее и словно работают зелёными помощниками.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меньше дыма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жечь мусор и лишний раз разводить дым. Чем меньше дыма в воздухе, тем легче дышать людям, животным и растениям.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— выбирать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Пешая прогулка, велосипед или общественный транспорт помогают уменьшить количество выхлопов. Так воздух остаётся чище, а путь может стать даже интереснее.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51904"/>
            <a:ext cx="2313900" cy="1891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9495" y="3251904"/>
            <a:ext cx="2313900" cy="18913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3010" y="1355648"/>
            <a:ext cx="2313900" cy="18913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63515" y="1355648"/>
            <a:ext cx="2313900" cy="189134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503165" y="3383497"/>
            <a:ext cx="18891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Пузырь, который держит воздух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Мыльный пузырь блестит и дрожит на свету, потому что внутри него находится воздух. Плёнка удерживает его, а мы можем увидеть то, что обычно остаётся невидимым.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7082660" y="3383497"/>
            <a:ext cx="18891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Шарик, который не спешит падать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 шар помогает почувствовать, как воздух влияет на предметы. Если отпустить его, он летит или опускается не сразу, и это напоминает, что воздух вокруг нас движется.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44194" y="1517221"/>
            <a:ext cx="18891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Шарики разной тяжести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Надутый шарик кажется обычным, но рядом со сдутым он заметно тяжелее. Внутри него есть воздух, а значит, воздух тоже имеет вес, хотя и очень маленький.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64699" y="1517221"/>
            <a:ext cx="18891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Стакан, который не пустой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Перевёрнутый стакан, опущенный в воду, сначала не пускает воду внутрь. Воздух занимает место и не даёт воде сразу войти. Потом воздух выходит, и вода поднимается.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 воздух в опытах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 природе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птицам летать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держит птиц в полёте и помогает им легко скользить над землёй. Без воздушных потоков многим пернатым было бы гораздо труднее путешествовать.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Разносит семена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семена и пушинки могут улетать далеко от растения. Так воздух помогает растениям расселяться, будто аккуратный почтальон с невидимыми письмами.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растениям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есть кислород и углекислый газ, которые нужны растениям для жизни и роста. Поэтому зелёный мир не может обойтись без воздуха ни одного дня.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везде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находится над лесом, морем, городом и даже высоко в небе. Чем выше подниматься, тем его становится меньше, но без него жизнь на Земле невозможна.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особенно нужен свежий воздух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36884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в классе помогает лучше слушать, думать и не уставать раньше времени. Если помещение душное, голова будто просит выходной, а это совсем не школьный план.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918763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2505478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и особенно на кухне воздух должен быть чистым и не тяжёлым. Проветривание помогает убрать запахи, сделать дыхание легче и всем почувствовать себя бодрее.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2987357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4574072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и у реки воздух обычно свежее, потому что там меньше дыма, пыли и шума дорог. Прогулка в таком месте особенно приятна для дыхания.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5055952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природе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642667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окно открывают ненадолго, в комнату приходит более свежий воздух. Это простой способ сделать дом приятнее, а занятия и отдых — комфортнее.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7124546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проветривания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открытия о воздухе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30800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невидим, но настоящий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нельзя увидеть глазами, но он всегда рядом. Его присутствие можно заметить по ветру, пузырькам в воде и тому, как движутся листья на деревьях.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547946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нужен для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животные и растения не могут жить без воздуха. В нём есть газы, которые помогают организму получать энергию, расти и оставаться живым.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565098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занимает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не исчезает в пустоту и не проходит сквозь всё подряд. Он заполняет свободное пространство и ведёт себя как настоящее вещество, а не как волшебный дым.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166575" y="1530800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имеет вес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воздух очень лёгкий, он всё же весит. Это можно заметить по надутому шарику или по тому, как воздух давит на предметы вокруг нас.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166575" y="2547946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движется и меняет погоду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может быть ветром, туманом, облаком или тёплым потоком. Его движение влияет на погоду, а значит, на каждый наш день и на всю природу.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— наш невидимый 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рядом с нами всегда: в первом вдохе, в ветре, в облаках и в шелесте листьев. Он помогает жить людям, животным и растениям, поэтому его особенно важно беречь.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2026-05-26T00:15:21Z</dcterms:created>
  <dcterms:modified xsi:type="dcterms:W3CDTF">2026-05-26T00:15:21Z</dcterms:modified>
</cp:coreProperties>
</file>