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06975" y="606975"/>
            <a:ext cx="4733100" cy="15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Галоша в литературе и в повседневной жизни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235500" y="2571750"/>
            <a:ext cx="3524100" cy="20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Галоша связывает язык, быт и образы осени и зимы — от книг до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3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предметы в тексте помогают почувствовать время и место действия. В рассказах о осени, зимней слякоти, деревенском быте и школе галоша встречается естественно. Для 5 класса это удобный способ разобраться со словом и увидеть, как деталь становится художественной.
</a:t>
            </a:r>
            <a:endParaRPr lang="en-US" sz="1473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галоши важна на уроке литературы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«Галоша» — это непромокаемая накладная обувь, которую надевают поверх ботинок или сапог, чтобы защитить ноги от сырости и грязи.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слово «галоша»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употребляют и вариант «калоша»; оба слова понятны в разговорной речи и встречаются в книгах, особенно в описаниях повседневности.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Галоша связана с непогодой: дождём, слякотью, снегом и лужами. Поэтому в художественных текстах она часто подсказывает сезон и условия жизни героев.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старых рисунках галоша почти всегда рядом с сапогами или валенками. Часто видны крыльцо, мокрая тропинка, лужи и снег — по таким деталям сразу угадывают время года и уклад.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Визуальный образ галоши подчёркивает заботу о чистоте и тепле: герой выходит во двор, собираясь пережить сырость и ветер. Поэтому предмет становится «меткой» среды, где живёт персонаж.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Галоша как предмет быта в старых иллюстрациях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детской литературе галоша появляется как привычная часть осеннего и зимнего быта. Она делает сцену узнаваемой: мокрые улицы, спешка и забота о том, чтобы не промочить обувь.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Галоша в детских рассказах и стихах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часто используют предмет для смешных ситуаций: кто-то надевает слишком большие галоши или по ошибке перепутывает обувь. Комизм держится на несоответствии действия и обыденного смысла вещи.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Галоша помогает оживить повествование через бытовые детали. По ней видно, что персонаж то торопится, то волнуется, то учится аккуратности, а вместе с этим меняется и настроение эпизода.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галоши становятся частью общего описания дороги и двора, читатель быстрее «включается» в происходящее. Простая вещь поддерживает правдоподобие и помогает представить, как герои живут каждый день.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галоша работает сразу в нескольких направлениях: помогает ощутить погоду и одновременно служит точной бытовой деталью, без длинных объяснений.
</a:t>
            </a:r>
            <a:endParaRPr lang="en-US" sz="107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функций бытовой детали на материале школьного чтения (оценочные значения по значимости, не по статистике).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предмет ценен не сам по себе, а как «связка» между реальной жизнью и литературной картиной: сезон, среда и отношение героев.
</a:t>
            </a:r>
            <a:endParaRPr lang="en-US" sz="107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художественные функции выполняет галоша в тексте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14361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14361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0487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304875"/>
            <a:ext cx="218400" cy="218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Галоша как часть словаря школьника 5 класса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слова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словаре галоша — это непромокаемая накладная обувь, которую надевают поверх другой. Для работы в классе важно точно сформулировать смысл и отличать галошу от обычных ботинок.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и варианты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Следует отметить, как слово произносится в речи и что в книгах и разговорах встречается вариант «калоша». Это помогает не теряться, когда вы читаете старые тексты.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множественного числа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практической словарной работе указывают форму множественного числа и следят за согласованием в предложении. Тогда слово становится «рабочим» элементом вашей устной и письменной речи.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Употребление в контексте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выписать короткие фразы из текста: где галоша связана с сыростью, снегом или дорогой. Контекст показывает, зачем автор вводит бытовую вещь в описание.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0553" y="1336325"/>
            <a:ext cx="4053294" cy="253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смыслов и типичных контекстов школьных текстов (обобщённое описание).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одно слово связывает предмет, погоду и художественный эффект. Бытовая вещь в тексте работает как точная «подсказка» для читателя.
</a:t>
            </a:r>
            <a:endParaRPr lang="en-US" sz="1089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Галоша помогает сделать картину жизни точнее: читатель узнаёт бытовые условия и сезон, а иногда понимает и настроение персонажа через комическую деталь.
</a:t>
            </a:r>
            <a:endParaRPr lang="en-US" sz="1089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Лексическое значение и употребление слова «галоша»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тексте много снега и грязи, часто встречаются крыльцо, валенки и галоши. Такая связка создаёт ощущение старого деревенского или небольшого городского быта.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Галоша и признаки времени в художественном тексте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Галоша работает как «маркер среды»: она показывает, что вокруг — сырость, слякоть и необходимость защищать обувь. Благодаря этому читатель легче ориентируется в обстоятельствах.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в тексте ощущается не по датам, а по деталям жизни. Когда автор вводит галоши вместе с дорогой и двором, описание становится правдоподобным и узнаваемым.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бытовая деталь работает в литературе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превращения предмета повседневности в художественный образ (на примере галоши)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Галоша вызывает улыбку, когда герой неуместно подбирает размер, спешит и путает обувь, а вещь неожиданно становится «главной» в обычном эпизоде.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Ситуации строятся на нескольких причинах, из-за которых галоша смешно нарушает привычный порядок.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Учительские наблюдения за типовыми комическими приёмами в детских текстах (перечень причин: размер, неудобство, путаница, неожиданная важность).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Галоши в иллюстрациях: как художник «рисует» быт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мокрой тропинке галоши блестят тёмными пятнами, рядом видны следы от сапог и лужи у крыльца. Художник показывает, как вода отражается в резине, а герой осторожно переступает через грязь.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после дождя: резина и лужи
</a:t>
            </a:r>
            <a:endParaRPr lang="en-US" sz="1375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дорога и «контраст» с белым снегом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Светлый зимний снег делает галоши особенно заметными: их контуры чётко выделяются на фоне сугробов. На рисунке часто подчёркивают форму, толщину подошвы и разницу между тёмной обувью и сияющей улицей.
</a:t>
            </a:r>
            <a:endParaRPr lang="en-US" sz="1124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прихожая и мокрые следы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улицы галоши оказываются у порога, рядом — валенки и другая домашняя обувь. Визуальный акцент на мокрых краях и потёках помогает понять, что герой вернулся из непогоды и теперь ждёт, пока просохнет одежда.
</a:t>
            </a:r>
            <a:endParaRPr lang="en-US" sz="112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книгах галоша редко «одиночка»: чаще всего она появляется вместе с дорогой, улицей, школьной формой и тем, что мешает идти спокойно.
</a:t>
            </a:r>
            <a:endParaRPr lang="en-US" sz="1121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Структурирование тем по данному описанию; точные статистические данные не приводятся.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один предмет объединяет несколько смыслов — погоду, быт и даже юмор.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чем в литературе чаще всего связана галоша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217218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15031" y="119537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631" y="1195378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9606" y="3212403"/>
            <a:ext cx="169650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15031" y="3228437"/>
            <a:ext cx="218400" cy="19413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4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выражения, связанные с галошей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889425" y="1127125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Обувь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«обувь» в тексте помогает связать галоши с общим предметным миром героя: что он надевает, снимает, бережёт и чем дорожит в непогоду.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3829225" y="1127125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Сапог и валенок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уточняют, «поверх чего» надевают галоши и как меняется погода: сапоги — один круг вещей, валенки — другой, более зимний и тёплый.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6808825" y="1127125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Слякоть, непогода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описании появляются «слякоть» и «непогода», галоша становится маркером сезона: читатель заранее понимает, почему герой спешит и старается не испачкаться.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889425" y="3148050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Лужа и грязь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«лужа» и «грязь» усиливают реалистичность: галоши оказываются способом защиты от сырости и способом показать, что улица действительно мокрая.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3829225" y="3148050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Устойчивая бытовая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устойчивых бытовых оборотах галоша звучит как простая и надёжная защита: она «работает» без объяснений, и по ней легко представить повседневную привычку семьи.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27473" y="1334925"/>
            <a:ext cx="2323904" cy="271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 лексическому значению и типичным контекстам в детских и школьных текстах (обобщение).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разные виды обуви по-разному «подсвечивают» погоду и помогают автору точнее передать быт и состояние героя.
</a:t>
            </a:r>
            <a:endParaRPr lang="en-US" sz="1282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Галоша выделяется тем, что накрывает другую обувь и ярче всего связывает описание с мокрой дорогой и смешной бытовой ситуацией.
</a:t>
            </a:r>
            <a:endParaRPr lang="en-US" sz="1282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Галоша в сравнении с другими предметами в тексте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55600" y="1566294"/>
            <a:ext cx="62640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тому, как герой обращается с галошами, видно отношение к порядку: бережно ставит их в прихожей или спешит, забывая о чистоте после дороги.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263117" y="2799670"/>
            <a:ext cx="58566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обуви и её следы работают как подсказки: грязные галоши, неровно надетые или слишком маленькие создают конкретный портрет семьи и условий.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2657122" y="4014517"/>
            <a:ext cx="54627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галоши выдают возраст и характер: ребёнок может нервничать из‑за неповоротливой обуви или, наоборот, действовать уверенно, что отражается в его поступках.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39075" y="184100"/>
            <a:ext cx="82632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галоша помогает описывать героя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галоша появляется там, где есть дорога, двор или школа: предмет естественно вплетается в описание непогоды и быта.
</a:t>
            </a:r>
            <a:endParaRPr lang="en-US" sz="127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Разметка типов контекстов по данному описанию; точных количественных подсчётов нет.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показывает: вещь работает сразу в нескольких жанровых ситуациях — от бытовой сцены до юмористического эпизода.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галоша встречается чаще всего в детском чтении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предметы вроде галоши делают текст «осязаемым»: по ним читатель быстрее представляет дом, улицу и реальные условия, не ожидая длинных пояснений от автора.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простые вещи важны в литературе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Предметная деталь помогает уточнить время и погоду: через одежду, следы и дорогу становится понятнее, как живут герои и почему их действия такими.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пятиклассника такие вещи — отличный пример многослойности: одна деталь одновременно сообщает практическую пользу, настроение сцены и направление действия во времени.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бытового предмета к художественной детали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последовательность превращения предмета в художественный образ (по описанию содержания).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Галоша как выразительный знак времени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Галоша — не только обувь, но и литературная деталь, которая помогает создавать картины осени, зимы и быта. В детских текстах она бывает смешной, точной и узнаваемой, связывая слово с культурой и чтением.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2026-05-12T21:36:33Z</dcterms:created>
  <dcterms:modified xsi:type="dcterms:W3CDTF">2026-05-12T21:36:33Z</dcterms:modified>
</cp:coreProperties>
</file>