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 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стороны, вершины и дуги в геометрии?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вместе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помогает точно задавать расстояния и строить фигуры, а многоугольник показывает форму через стороны и углы. Вместе они делают геометрию наглядной и удобной для построений.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многоугольник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образован несколькими отрезками, соединёнными последовательно. Последняя сторона возвращается к начальной точке, поэтому фигура получается замкнутой и имеет чёткую границу.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и 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Отрезки многоугольника называются сторонами, а точки их соединения — вершинами. Количество сторон, вершин и углов у любой такой фигуры всегда совпадает.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867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стороны встречаются только в общей вершине, а остальные не пересекаются. Благодаря этому многоугольник остаётся простой и аккуратной геометрической фигурой.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74000" y="1163825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многоугольникам относятся треугольник, четырёхугольник, пятиугольник и шестиугольник. Название обычно подсказывает, сколько сторон и вершин у фигуры.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974000" y="2421250"/>
            <a:ext cx="3810000" cy="11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многоугольника необходимо для задач на углы, измерения и построения. Именно с таких фигур начинают знакомство со многими свойствами плоской геометрии.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909084"/>
            <a:ext cx="4133400" cy="1647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 числу сторон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многоугольника зависит от количества его сторон и вершин.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длиннее название, но логика остаётся одинаковой: число сторон равно числу вершин.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геометрии: классификация многоугольников по числу сторон.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сторона добавляет к сумме внутренних углов ещё 180°, потому что многоугольник можно разбить на треугольники.
</a:t>
            </a:r>
            <a:endParaRPr lang="en-US" sz="1244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внутренних углов n-угольника: (n−2)×180°.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линейная: больше сторон — больше сумма углов. Это удобно для быстрых проверок и вычислений.
</a:t>
            </a:r>
            <a:endParaRPr lang="en-US" sz="12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и неправильные многоугольники
</a:t>
            </a:r>
            <a:endParaRPr lang="en-US" sz="3171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многоугольник отличается тем, что у него все стороны одинаковы и все углы равны. Такие фигуры выглядят симметрично и легко распознаются.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одна сторона или один угол отличаются от остальных, многоугольник становится неправильным. Он может быть красивым, но уже не считается правильным.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правильных и неправильных фигур помогает проверять чертежи и не путать внешнюю похожесть с точными геометрическими свойствами.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88000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линия, все точки которой находятся на одинаковом расстоянии от центра. Именно это расстояние задаёт её размер и форму.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68755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окружности с любой её точкой. Все радиусы одной окружности равны, поэтому они удобно используются в построениях.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3545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окружности. Она может иметь разную длину и не обязана проходить через центр, в отличие от диаметра.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899424" y="2099400"/>
            <a:ext cx="1672500" cy="229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окружности и состоит из двух радиусов. Это самая длинная хорда, которую можно провести в окружности.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 её основные элементы
</a:t>
            </a:r>
            <a:endParaRPr lang="en-US"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многоугольник связан с окружностью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равных расстояний к вершинам, сторонам и вписанным или описанным фигурам.
</a:t>
            </a:r>
            <a:endParaRPr lang="en-US" sz="321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65050" y="15405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на окружности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вписанного многоугольника все вершины лежат на одной окружности. Это значит, что окружность проходит через каждую вершину и задаёт фигуре точную форму.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построения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Вписанные многоугольники легко изображать с помощью циркуля и линейки. Особенно часто так строят квадрат, равносторонний треугольник и правильный шестиугольник.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как хорды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сторона такого многоугольника является хордой окружности. Поэтому фигура удобно строится по точкам, которые делят окружность на равные части.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Вписанный многоугольник
</a:t>
            </a:r>
            <a:endParaRPr lang="en-US" sz="3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Описанный многоугольник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Описанный многоугольник касается окружности всеми своими сторонами. Такая окружность находится внутри фигуры и служит её важным опорным элементом.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центра окружности до каждой стороны одинаково. Именно это равенство показывает, что окружность вписана в многоугольник правильно.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правильных многоугольников можно построить и вписанную, и описанную окружность. Это делает их особенно удобными для точных чертежей и измерений.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построения часто встречаются в задачах на геометрию. Они помогают сравнивать фигуры, проверять симметрию и находить нужные размеры без лишних вычислений.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2158759"/>
            <a:ext cx="3856200" cy="12305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две окружности, связанные с многоугольником, и какие признаки помогают не путать их при решении задач.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связана со сторонами, а описанная — с вершинами; у правильных многоугольников обе конструкции часто существуют одновременно.
</a:t>
            </a:r>
            <a:endParaRPr lang="en-US" sz="1057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из школьного курса геометрии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вписанной и описанной окружности
</a:t>
            </a:r>
            <a:endParaRPr lang="en-US" sz="3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Дуга, сектор и круговые элементы в построениях
</a:t>
            </a:r>
            <a:endParaRPr lang="en-US" sz="3171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 — это часть окружности между двумя точками. По её длине удобно сравнивать равные части круга и отмечать будущие вершины многоугольника при построении.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ограничен двумя радиусами и дугой. Его размер зависит от центрального угла, поэтому он помогает наглядно делить окружность на равные части и проверять точность разметки.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построениями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построении правильных фигур дуги и сектора служат ориентиром: они позволяют равномерно распределить точки по окружности и затем соединить их в многоугольник.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 только рост числа сторон, но и постепенное уменьшение заметных углов, из-за чего контур становится визуально ровнее.
</a:t>
            </a:r>
            <a:endParaRPr lang="en-US" sz="111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правильных многоугольников в школьной геометрии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число сторон влияет на форму многоугольника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меньше он отличается от окружности и тем плавнее выглядит его контур.
</a:t>
            </a:r>
            <a:endParaRPr lang="en-US" sz="123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шестиугольника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Отмечаем шесть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окружности последовательно откладывают шесть равных дуг или радиусов, получая вершины, расположенные на одинаковом расстоянии друг от 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Соединяем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точки соединяют отрезками. В результате получается правильный шестиугольник, у которого все стороны и углы равны.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Задаём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проводят окружность с выбранным центром и радиусом. Именно радиус станет длиной стороны будущего правильного шестиугольника.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окружности и вписанного многоугольника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учебного построения с использованием циркуля и линейки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175" y="1419463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600" y="1426093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2231" y="141945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919" y="3188388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08800" y="3188388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многоугольники и окружности
</a:t>
            </a:r>
            <a:endParaRPr lang="en-US" sz="2832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Купола, арки, мозаики и декоративные орнаменты часто строятся на сочетании круглых и многогранных форм. Такие элементы помогают создавать симметрию и выразительный рисунок фасада.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Шестерни, чертежи и детали механизмов нередко имеют круглые и многоугольные контуры. Это удобно для соединения частей, передачи движения и точной разметки.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Круглые часы, монеты, тарелки, крышки и дорожные знаки показывают, как часто окружность и многоугольники встречаются в повседневных вещах, которые мы видим каждый день.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заметны шестиугольные ячейки сот и симметричные узоры снежинок. Они помогают увидеть, что геометрические формы возникают не только в чертежах, но и в живом мире.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Плиточные узоры и декоративные композиции строятся из повторяющихся фигур. Сочетание окружностей и многоугольников делает рисунок ритмичным, аккуратным и легко масштабируемым.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2582" y="1762825"/>
            <a:ext cx="3289436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и свойства темы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 самые важные правила, которые нужны для вычислений, доказательств и проверки построений в задачах на многоугольники и окружность.
</a:t>
            </a:r>
            <a:pPr algn="l" indent="0" marL="0">
              <a:lnSpc>
                <a:spcPct val="15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связывают число сторон, углы и элементы окружности; именно они позволяют быстро проверять чертежи и находить неизвестные величины.
</a:t>
            </a:r>
            <a:pPr algn="l" indent="0" marL="0">
              <a:lnSpc>
                <a:spcPct val="150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
</a:t>
            </a:r>
            <a:endParaRPr lang="en-US" sz="10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69545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хорду и 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две точки окружности, но не обязана проходить через центр. Диаметр — это особая хорда, которая обязательно проходит через центр и равна двум радиусам.
</a:t>
            </a:r>
            <a:endParaRPr lang="en-US" sz="1248" dirty="0"/>
          </a:p>
        </p:txBody>
      </p:sp>
      <p:sp>
        <p:nvSpPr>
          <p:cNvPr id="11" name="Text 3"/>
          <p:cNvSpPr txBox="1"/>
          <p:nvPr/>
        </p:nvSpPr>
        <p:spPr>
          <a:xfrm>
            <a:off x="2660040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любой четырёхугольник вписанным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всякий четырёхугольник можно вписать в окружность. Для этого нужны специальные условия, поэтому важно проверять не только рисунок, но и свойства углов.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624631" y="2990651"/>
            <a:ext cx="1820357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Называют фигуру правильной по одному 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равны только стороны или только углы, этого недостаточно. Правильный многоугольник должен одновременно иметь равные стороны и равные углы.
</a:t>
            </a:r>
            <a:endParaRPr lang="en-US" sz="1206" dirty="0"/>
          </a:p>
        </p:txBody>
      </p:sp>
      <p:sp>
        <p:nvSpPr>
          <p:cNvPr id="13" name="Text 5"/>
          <p:cNvSpPr txBox="1"/>
          <p:nvPr/>
        </p:nvSpPr>
        <p:spPr>
          <a:xfrm>
            <a:off x="6589335" y="2990651"/>
            <a:ext cx="1820416" cy="1573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расположение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вписанного многоугольника все вершины обязаны лежать на одной окружности. Если хотя бы одна точка не попала на линию окружности, построение выполнено неверно.
</a:t>
            </a:r>
            <a:endParaRPr lang="en-US" sz="12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признак важен сам по себе, но в правильной фигуре они работают вместе и поддерживают симметрию, точность и одинаковость всех элементов.
</a:t>
            </a:r>
            <a:endParaRPr lang="en-US" sz="1085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правильных многоугольников из школьной геометрии
</a:t>
            </a:r>
            <a:endParaRPr lang="en-US" sz="974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форму правильного многоугольника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 многоугольника определяется не отдельным свойством, а их сочетанием: нарушение хотя бы одного условия меняет форму фигуры.
</a:t>
            </a:r>
            <a:endParaRPr lang="en-US" sz="113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формы: от отрезков к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 окружность связаны через вершины, стороны и равные расстояния. Если понимать эту связь, легче строить фигуры, находить свойства и замечать геометрию вокруг себя.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2026-06-03T14:15:33Z</dcterms:created>
  <dcterms:modified xsi:type="dcterms:W3CDTF">2026-06-03T14:15:33Z</dcterms:modified>
</cp:coreProperties>
</file>