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органического мира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микробов до сложных экосистем: как менялась жизнь на Земле.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восстанавливают историю жизни Земли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летопись, окаменелости и изотопные следы позволяют проследить путь жизни от архея к палеозою и связать его с изменениями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определяло жизнь в архее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и нестабильная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Архейская Земля была зоной вулканов, столкновений и сильной геодинамики. Поверхность постоянно менялась, поэтому устойчивые условия для жизни существовали лишь в отдельных защищенных средах.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без свободного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воздухе почти не было кислорода, а озоновый экран еще не сформировался. Из-за этого поверхность подвергалась мощному ультрафиолетовому излучению, опасному для большинства живых систем.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Убежища в океанах и источниках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могли выживать в океанах, у берегового мелководья и возле гидротермальных источников. Там сочетались вода, минералы и энергия, необходимые для примитивного обмена веществ.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самые простые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условиях сохранялись главным образом анаэробные микроорганизмы. Их строение было предельно простым, но именно они заложили основу дальнейшего появления более сложной биосферы.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следы жизни на Земле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самым ранним признакам жизни относят микрофоссилии, строматолиты и изотопные следы биогенного углерода. Эти свидетельства позволяют говорить о существовании жизни уже в архее.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микроорганизмы изменяли окружающую среду задолго до появления сложных форм жизни. Их деятельность стала началом длительной перестройки океанов, пород и атмосферы планеты.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были первые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вероятно, что первыми живыми системами были прокариоты — бактерии и археи. Они не имели оформленного ядра и мембранных органоидов, но уже были способны к самостоятельному обмену веществ.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8620"/>
            <a:ext cx="4486275" cy="21903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Архей: главные признаки и биологическое 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архея показывают, как на молодой Земле возникли первые устойчивые экосистемы и началось преобразование планеты живыми организмами.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геохронологии, палеонтологии и геохимии древних пород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 — это этап зарождения жизни, когда простые организмы создали основу для последующей кислородизации и усложнения биосферы.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содержания кислорода в атмосфере Земли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кислородного фотосинтеза изменения шли неравномерно: сначала кислород поглощался океанами и породами, а затем начал накапливаться в воздухе.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геохимическая реконструкция по данным осадочных пород и изотопных исследований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перелом произошел около 2,4 млрд лет назад, после чего атмосфера и биосфера начали быстро меняться.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кислород, производимый цианобактериями, начал накапливаться в среде и сделал возможным аэробное дыхание и формирование озонового слоя.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и палеобиологические данные о Великом кислородном событии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произошел крупнейший перелом в истории атмосферы Земли.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98895"/>
            <a:ext cx="469800" cy="375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3953" y="1651915"/>
            <a:ext cx="411075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протерозое возникли эукариоты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клеточная организация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отличались оформленным ядром и мембранными органоидами. Это сделало клетку более сложной и позволило ей эффективнее управлять обменом веществ.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Эндосимбиоз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современным представлениям, митохондрии и хлоропласты возникли из бактерий, которые древние клетки поглотили и сохранили как полезных внутриклеточных партнеров.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энергии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митохондрий резко расширило энергетические возможности клетки. Это дало эукариотам преимущество в росте, делении и освоении новых экологических ниш.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будущего усложнения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эукариоты стали базой для полового размножения, многоклеточности и появления организмов с более сложной внутренней организацией, чем у прокариот.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и эдиакарская биота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протерозоя в океанах появились организмы, уже заметные не только под микроскопом. Их тела были мягкими, а строение — разнообразным, что указывает на ранние попытки жизни перейти к более крупным формам.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Эдиакарский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Эдиакарская биота сохранилась в виде отпечатков в осадочных породах и остается одной из самых загадочных страниц древней истории. Эти формы показывают, как жизнь подошла к порогу кембрийского взрыва.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простых клеток к сложным организмам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основана на данных палеонтологии, геохимии и сравнительной биологии.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и разнообразие животных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скачок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кембрия за сравнительно короткий геологический срок появились многие основные типы животных. Эволюция ускорилась, потому что организмы начали активнее взаимодействовать, конкурировать за пищу и использовать разные способы защиты.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Скелеты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животных возникли наружные и внутренние скелеты, которые улучшили опору тела, защиту и подвижность. Это сделало возможными более сложные формы передвижения, активный поиск пищи и рост размеров.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пищевые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хищничества резко усложнило экосистемы: у добычи появились панцири, шипы и другие приспособления, а у хищников — органы чувств и органы захвата. Пищевые цепи стали более многоуровневыми.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не был случайным всплеском, а отражал накопление изменений в среде и в самих организмах. Он заложил основу для дальнейшего разнообразия морской жизни в палеозое.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организмов в палеозое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числа групп, на динамику влияли освоение суши, усложнение пищевых связей и появление новых экосистем, которые по-разному развивались в каждом периоде.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обобщённым данным геологической летописи; периодизация: Международная стратиграфическая шкала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неравномерным: после раннего скачка последовали новые этапы усложнения, а пермский кризис резко сократил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 и силур: жизнь в морях и первые шаги на сушу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стали центром разнообразия: широко распространились беспозвоночные, кораллы и первые челюстные рыбы. Экосистемы усложнялись, а морская фауна занимала всё больше экологических ниш.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суше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силуре появились сосудистые растения, способные проводить воду и поддерживать тело на суше. Их ткани помогали уменьшить потерю влаги и открыли путь к заселению прибрежных участков.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наземные членистоногие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на суше возникли первые членистоногие. Наличие прочного покрова и приспособлений к дыханию в воздушной среде сделало возможной жизнь вне воды, хотя она оставалась тесно связанной с влажными местообитаниями.
</a:t>
            </a:r>
            <a:endParaRPr lang="en-US" sz="11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 — век рыб и первых лесов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для наземных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кистепёрых рыб сформировались признаки, важные для выхода на сушу: дыхание воздухом, прочная опора тела и строение плавников, близкое к будущим конечностям наземных позвоночных.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рыб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 справедливо называют веком рыб: в морях доминировали панцирные, кистепёрые и лучепёрые формы. Их разнообразие отражало высокую конкуренцию и освоение разных способов питания и движения.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появились древние леса из плаунов, хвощей и папоротникообразных растений. Они изменили ландшафты, усилили почвообразование и повлияли на состав атмосферы, поскольку заметно увеличили продукцию органического вещества.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позвоночные осваивали сушу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воды к воздуху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девон стал временем первых шагов позвоночных вне воды. У ближайших предков земноводных появились лёгкие, более прочные конечности и усиленная опора тела, что позволило передвигаться по мелководью и влажным берегам. Эти изменения стали основой для жизни на суше.
</a:t>
            </a:r>
            <a:endParaRPr lang="en-US" sz="873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тела для новой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Каменноугольный период закрепил успех наземных позвоночных. У ранних пресмыкающихся возникли признаки, снижавшие зависимость от воды при размножении и дыхании, а более совершенная кровеносная система помогла активнее жить в воздушной среде.
</a:t>
            </a:r>
            <a:endParaRPr lang="en-US" sz="9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790031"/>
            <a:ext cx="4376738" cy="21368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Палеозой: ключевые биологические новшества по периодам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 характеризуется последовательным усложнением организмов и экосистем: от морского разнообразия к полноценному освоению суши.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палеозоя показывают, как от морских экосистем жизнь постепенно перешла к освоению суши и более сложной организации сообществ.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геохронологической шкале и палеонтологическим данным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7633" y="3214682"/>
            <a:ext cx="32865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Каменноугольный период и углеродный цикл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заболоченные леса из древовидных плаунов, хвощей и папоротников накапливали огромные массы органического вещества. Со временем это сырьё стало основой залежей каменного угля.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двигатель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каменноугольного периода резко увеличила продуктивность наземных экосистем. Роль растений в круговороте углерода стала особенно заметной, поскольку они связывали углекислый газ в органическом веществе.
</a:t>
            </a:r>
            <a:endParaRPr lang="en-US" sz="1321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кислорода поддерживало интенсивный обмен веществ и создавало условия для крупных размеров некоторых насекомых. Атмосфера этого времени существенно отличалась от современной.
</a:t>
            </a:r>
            <a:endParaRPr lang="en-US" sz="137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Осаждение углерода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растительная масса не разлагалась полностью и захоранивалась в болотах, углерод выводился из быстрого круговорота. Так формировался долгосрочный запас органического вещества в земной коре.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как биологические кризисы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менял состав биосферы и открывал место для последующего обновления экосистем, хотя последствия были разными по масштабу и длительности.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по палеонтологическим данным; значения отражают относительный масштаб кризисов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разрушительный кризис — пермский; более ранние вымирания тоже ускоряли смену фаун и перестройку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Пермский кризис: причины и последствия
</a:t>
            </a:r>
            <a:pPr algn="l" indent="0" marL="0">
              <a:lnSpc>
                <a:spcPct val="80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общепринятой последовательности факторов, описывающих кризис на границе палеозоя и мезозоя.
</a:t>
            </a:r>
            <a:endParaRPr lang="en-US" sz="29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микробов к сложным экосистемам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архейских прокариот к палеозойским наземным сообществам показал, как фотосинтез, кислород, эукариоты, многоклеточность и освоение суши последовательно расширяли возможности жизни.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2026-06-01T21:34:19Z</dcterms:created>
  <dcterms:modified xsi:type="dcterms:W3CDTF">2026-06-01T21:34:19Z</dcterms:modified>
</cp:coreProperties>
</file>