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«Окаянные дни»: революция в личном опыте И. А. Бунина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дневник как свидетельство исторической катастрофы.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очевидец переломной эпохи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записывал революционную действительность в Москве и Одессе, а позже издал книгу в эмиграции. Его наблюдения фиксируют не только события 1917–1919 годов, но и распад привычного мира, в котором менялись власть, быт и человеческие отношения.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природа «Окаянных дней»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соединяет дневник, публицистику и художественную прозу: краткие записи создают эффект непосредственного присутствия и личного свидетельства очевидца.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Фрагментарная композиция передаёт разорванность времени: рядом оказываются бытовые сцены, уличные впечатления, слухи и газетные сообщения.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оценка автора, эмоциональная напряжённость и точные детали повседневности превращают частные наблюдения в выразительный исторический документ.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исторический контекст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книги и события, которые образуют её исторический фон.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охватывает не один эпизод, а целый период исторического перелома, когда менялись власть, уклад и представления о будущем.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«Окаянные дни»; общеисторический контекст революции и Гражданской войны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Одесса: города тревоги и распада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улицы и очереди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Одесса у Бунина предстают городами, где повседневность подчинена дефициту и ожиданию. На улицах — очереди, обыски, реквизиции и страх перед внезапным насилием, а привычный ритм городской жизни почти исчезает.
</a:t>
            </a:r>
            <a:endParaRPr lang="en-US" sz="864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голод, закрытые лавки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в книге определяется холодом, нехваткой продуктов и постоянной неуверенностью в завтрашнем дне. Закрытые лавки, пустые витрины и бедность обстановки становятся знаками общего исторического распада, который затрагивает всех без исключения.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без прежнего лица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Меняющиеся лозунги, обрывки слухов и исчезновение привычной культуры создают ощущение чужого, разорванного пространства. Бунин показывает не просто трудности войны, а постепенное разрушение самой городской среды, где человек теряет опору и чувство порядка.
</a:t>
            </a:r>
            <a:endParaRPr lang="en-US" sz="7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революционной толпы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в дневнике Бунина противопоставлена личности: ей свойственны грубость, зависть и готовность оправдывать насилие как справедливое возмездие.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подчёркивает, что революция меняет не только власть, но и сам способ поведения людей, делая разрушение привычной нормой.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Митинги, аресты и уличные сборища показывают, как массовое возбуждение подменяет нравственный выбор эмоциональным порывом и давлением большинства.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тональность записей по этапам революции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личные впечатления Бунина становятся всё более жёсткими и безысходными.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тревоги и недоверия текст движется к ощущению катастрофы; эмоциональное давление растёт вместе с историческим хаосом.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«Окаянные дни»; анализ эмоционально окрашенной лексики записей 1917–1919 годов
</a:t>
            </a:r>
            <a:endParaRPr lang="en-US" sz="12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книги: страх, голод, унижение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связан не только с войной и насилием, но и с повседневной угрозой: доносом, обыском, внезапным арестом и невозможностью чувствовать себя в безопасности.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Унижение проявляется в потере достоинства, зависимости от случайности и вынужденном приспособлении, а материальный кризис ведёт к нравственному огрубению общества.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 холод в книге превращаются в знаки исторического опустошения: они разрушают не только быт, но и само представление о нормальной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революции в языке дневника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пишет резко и эмоционально: его эпитеты и афористичные формулы не скрывают нравственного осуждения происходящего.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 и обличительная интонация усиливают выразительность текста, потому что передают не отвлечённый взгляд, а живую реакцию свидетеля.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«окаянные дни» сразу задаёт оценку эпохи, превращая название книги в прямой и бесповоротный приговор.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документальная точность не исчезает: личная оценка сочетается с конкретными наблюдениями, что делает текст особенно убедительным.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становится объектом критики в книге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по-разному оценивает группы, оказавшиеся в условиях революционного кризиса.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 книге охватывает все слои общества: Бунин критикует не только революционных вождей, но и пассивность, приспособление и массовое одобрение насилия.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«Окаянные дни»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распад в «Окаянных днях»
</a:t>
            </a:r>
            <a:endParaRPr lang="en-US" sz="293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дневниковым записям И. А. Бунина 1918–1919 годов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как свидетель эпохи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пишет как очевидец, находящийся внутри катастрофы. Его записи передают не отвлечённые оценки, а живую реакцию на страх, слухи, надежды и повседневный опыт 1918–1919 годов.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текста в том, что он фиксирует момент исторического слома с точностью современника. Бунин показывает, как меняются речь, поведение людей и сама атмосфера города под давлением событий.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представитель интеллигенции, автор особенно остро чувствует уязвимость культурной среды. Поэтому «Окаянные дни» звучат и как личное свидетельство, и как документ духовного кризиса целого слоя общества.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доминанты текста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настроение автора, но и внутреннюю динамику его восприятия революционной повседневности.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горечь определяют общий тон книги; остальные эмоции усиливают ощущение морального и культурного распада.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«Окаянные дни» (записи 1918–1919, отдельное издание 1925)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дореволюционной России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Уходящий мир культуры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дневнике исчезает привычная Россия с её речью, этикетом, усадебным укладом и литературными нормами. Бунин фиксирует не только разрушение, но и саму ценность утраченного порядка.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сопротивление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прошлому у Бунина не сводится к ностальгии. Это способ сохранить меру человеческого и не принять историческую деградацию как норму.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вызвала споры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читатели увидели в «Окаянных днях» честный и беспощадный документ времени. Других отталкивала резкость тона, в котором революция названа не обновлением, а катастрофой.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непримиримость сделала книгу значимой. Она заставляет читателя не соглашаться автоматически, а самостоятельно оценивать цену исторического перелома и его человеческие последствия.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усиливался тем, что Бунин не предлагает примиряющего взгляда на происходящее. Его дневник разрушает представление о революции как о красивом и неизбежно благородном событии.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638" y="1175216"/>
            <a:ext cx="3546625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 Бунина и их роль в создании образа эпохи.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документальной формы и выразительных приёмов делает дневник одновременно свидетельством эпохи и художественно насыщенным произведением.
</a:t>
            </a:r>
            <a:endParaRPr lang="en-US" sz="1545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И. А. Бунина «Окаянные дни»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«Окаянных днях»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тем связана с дневниковой манерой: Бунин возвращается к одним и тем же мотивам в разных городских сценах и бытовых наблюдениях.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организованы вокруг страха и насилия; социальный кризис и утрата родины раскрываются через повторяющиеся мотивы.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текста И. А. Бунина «Окаянные дни»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книги для понимания революции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«Окаянные дни» показывают революцию глазами образованного современника, который видит не лозунги, а их влияние на повседневную жизнь, речь, привычки и чувство безопасности.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текст особенно важен как пример того, как литература сохраняет живой опыт эпохи и помогает обсуждать историю как человеческую драму.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учебник истории, а личная хроника, в которой крупные события раскрываются через конкретные детали улицы, дома и человеческого поведения.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помогает понять цену исторического перелома: доверие между людьми слабеет, культурные ориентиры разрушаются, а привычный порядок кажется невозможным для возвращения.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историческому выводу
</a:t>
            </a:r>
            <a:endParaRPr lang="en-US" sz="2968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дневниковых записей И. А. Бунина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«Окаянные дни»: книга, которая не теряет силы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Бунина соединяет личную боль, историческую точность и нравственную оценку революции. Он напоминает, как легко рушатся культура, доверие и человеческая мера, если общество принимает насилие как норму.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2026-05-20T01:31:42Z</dcterms:created>
  <dcterms:modified xsi:type="dcterms:W3CDTF">2026-05-20T01:31:42Z</dcterms:modified>
</cp:coreProperties>
</file>