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трёхгранный угол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пространственным углом и его ролью в стереометрии.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помогает перейти от плоских чертежей к пространству. На примерах пирамид, коробок и комнат легко увидеть, как геометрия работает в реальных объёмах.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трёхгранный угол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трёхгранного угла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Трёхгранный угол задаётся одной общей точкой, вокруг которой располагаются три плоских угла. Именно эта точка объединяет все части фигуры в единое целое.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разные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плоский угол лежит в своей плоскости и вместе с другими ограничивает пространство около вершины. Поэтому фигура рассматривается не на плоскости, а в пространстве.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Трёхгранный угол называют пространственным, потому что он описывает часть объёма вокруг вершины. В нём важны не только линии, но и взаимное расположение поверхностей.
</a:t>
            </a:r>
            <a:endParaRPr lang="en-US" sz="11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4" y="1498328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трёхгранного угла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общая точка, в которой сходятся все три грани. Вершина задаёт положение трёхгранного угла и служит началом для его рёбер.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линии пересечения пар граней. Рёбра выходят из вершины в разные стороны и помогают увидеть, как именно построен пространственный угол.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образованы плоскими углами или полуплоскостями. Они окружают вершину и вместе формируют сам объёмный угол, который мы изучаем.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из 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одну общую вершину, от которой в разные стороны выходят три луча. Эта точка становится центром всей пространственной фигуры.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 и 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через лучи проводят полуплоскости. Они пересекаются попарно, и на границах возникают три ребра, соединяющие элементы угла.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Похожую форму легко увидеть в углу комнаты, где сходятся две стены и потолок или пол. Такой пример помогает представить фигуру в реальном пространстве.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трёхгранного угла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587895"/>
            <a:ext cx="4365000" cy="20348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геометрии, тема «Трёхгранный угол»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фигуры по строению и пространственному смыслу.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Трёхгранный угол сложнее остальных: он объединяет три грани и описывает уже не линию, а часть пространства.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плоского, двугранного и трёхгранного углов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углы внутри трёхгранного угла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внутренних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трёхгранного угла находятся три плоских угла, каждый между своей парой рёбер. Именно они показывают, как раскрыта фигура вокруг вершины.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плоские углы больше, пространство вокруг вершины выглядит более открытым. Когда они меньше, трёхгранный угол становится более узким и острым.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этих углов определяют общий вид фигуры. Поэтому при рассмотрении трёхгранного угла важно смотреть не только на рёбра, но и на сами плоские углы.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трёхгранный угол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 точки и лучей к пространственной фигуре.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запомнить, что вокруг одной вершины группируются сразу несколько элементов. Это удобно при разборе чертежей и задач.
</a:t>
            </a:r>
            <a:endParaRPr lang="en-US" sz="107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«Трёхгранный угол»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симметричную структуру: одна общая точка объединяет три ребра, три грани и три плоских угла.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трёхгранного угла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равном трёхгранном угле все три плоских угла совпадают по величине, поэтому его удобно связывать с симметричными многогранниками.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плоских угла одинаковы, и фигура становится симметричной по строению.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 школьному курсу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трёхгранный угол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неправильном трёхгранном угле плоские углы не совпадают по величине. Из-за этого фигура выглядит асимметрично и встречается чаще в предметах, чем в идеальных учебных моделях.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легко увидеть в сложной крыше, у корпуса техники или в мебели, где поверхности сходятся под разными наклонами. Реальные объекты редко бывают строго симметричными.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трёхгранный угол помогает понять, что пространственные фигуры не обязаны быть одинаковыми по всем направлениям. Именно поэтому он так полезен при изучении архитектуры и объёмных 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Трёхгранный угол в многогранниках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многогранника каждая вершина — это не просто точка, а место, где встречаются несколько граней. В такой точке можно увидеть трёхгранный угол, потому что пространство вокруг вершины ограничивают три плоские части. На модели это особенно заметно, если рассматривать угол пирамиды.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 вершине многогранника
</a:t>
            </a:r>
            <a:endParaRPr lang="en-US" sz="1416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пирамида — удобный пример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хорошо показывает, как плоские грани образуют объёмную фигуру. Её вершина соединяет боковые грани, и именно там возникает пространственный угол. По этой причине пирамида часто используется в учебниках как наглядный пример трёхгранного угла.
</a:t>
            </a:r>
            <a:endParaRPr lang="en-US" sz="1028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формой тела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Трёхгранные углы помогают описывать строение многогранников более точно. Зная, где расположены вершины, рёбра и грани, можно лучше понимать форму всей фигуры. Это важно и для чертежей, и для изучения свойств объёмных тел.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одну вершину пирамиды. Именно в ней сходятся несколько граней, поэтому здесь удобно увидеть, как возникает трёхгранный угол.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Проследить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треугольные грани, которые подходят к вершине. Каждая грань — плоская фигура, а вместе они образуют часть пространственного угла.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объёмную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видно, что вершина пирамиды не является плоской точкой на рисунке. Она задаёт пространственную форму, в которой соединяются три стороны и три плоских угла.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пирамида как пример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32075"/>
            <a:ext cx="4164900" cy="21191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стереометрии и повседневным примерам.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трёхгранный угол можно заметить в обычных предметах и сооружениях.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несколько поверхностей сходятся в одной точке, поэтому трёхгранный угол встречается в реальной жизни очень часто.
</a:t>
            </a:r>
            <a:endParaRPr lang="en-US" sz="1267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трёхгранного угла в 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трёхгранный угол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нужно найти общую точку, вокруг которой строится фигура. Если именно сюда сходятся поверхности, перед нами возможный трёхгранный угол.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ребра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проверить, выходят ли из вершины три ребра. Они показывают границы фигуры и помогают увидеть, как она расположена в пространстве.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плоских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рассматривают плоские углы между рёбрами. Если они образуют часть пространства, а не только рисунок на плоскости, значит, фигура действительно трёхгранная.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такие углы чаще всего заметны там, где поверхности соединяются под разными наклонами.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 основе типичных бытовых и архитектурных форм.
</a:t>
            </a:r>
            <a:endParaRPr lang="en-US" sz="94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упаковка дают больше всего примеров, потому что именно в них часто встречаются пересечения трёх плоскостей.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трёхгранных углов в окружающем мире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 изучения стереометрии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Трёхгранный угол помогает перейти от плоской геометрии к пространственной. С него начинается внимательное изучение фигур, у которых есть объём и вершины.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многогранников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тема помогает понимать, как связаны грани, рёбра и вершины у призм, пирамид и других тел. Это делает чертежи и модели более понятными.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легче изучать правильные многогранники, свойства пространственных фигур и задачи, где нужно мысленно представить объёмное тело.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о трёхгранном угле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анализе фигуры и её элементов.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плоским углом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трёхгранный угол принимают за обычный плоский угол. Но плоский угол лежит в одной плоскости, а трёхгранный описывает часть пространства вокруг вершины.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видят все рёбра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замечать только одну грань и забывать о двух других. Чтобы правильно распознать фигуру, нужно найти все три ребра и понять, как они соединяются.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считают трёхгранный угол просто изображением на листе. На самом деле рисунок лишь помогает представить объект, который существует в пространстве и имеет глубину.
</a:t>
            </a:r>
            <a:endParaRPr lang="en-US" sz="11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Трёхгранный угол — ключ к пространству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Трёхгранный угол показывает, как плоские фигуры соединяются в объёмное тело. Понимание его элементов помогает лучше читать модели, чертежи и замечать геометрию вокруг себя.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2026-06-03T09:54:19Z</dcterms:created>
  <dcterms:modified xsi:type="dcterms:W3CDTF">2026-06-03T09:54:19Z</dcterms:modified>
</cp:coreProperties>
</file>