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Столетняя война (1337—1453): главные события, герои и итоги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борьба Англии и Франции, изменившая власть, армии и судьбы Европы.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пресечения прямой линии Капетингов спор о наследстве соединился с борьбой за Аквитанию и выгодную торговлю шерстью. Так династический конфликт быстро перерос в противостояние двух королевств.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спор о престоле превратился в большую войну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76729"/>
            <a:ext cx="542225" cy="4819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76728"/>
            <a:ext cx="542227" cy="48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76728"/>
            <a:ext cx="542227" cy="4819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XIV века: кто обладал силой и деньгами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короли и местные феодалы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была больше и населённее, но власть короля там чаще ограничивали влиятельные сеньоры. Это затрудняло сбор войск, налогов и быстрое принятие решений.
</a:t>
            </a:r>
            <a:endParaRPr lang="en-US" sz="1661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и путь через Ла-Манш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короли опирались на морские перевозки, парламент и налоги. Переправа через Ла-Манш помогала быстрее доставлять людей, оружие и припасы к местам боёв.
</a:t>
            </a:r>
            <a:endParaRPr lang="en-US" sz="1691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фламандских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Фландрия зарабатывала на ткачестве и торговле шерстью. Её города давали деньги на наёмников, доспехи и осадные машины, поэтому торговля напрямую влияла на войну.
</a:t>
            </a:r>
            <a:endParaRPr lang="en-US" sz="1589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решали не меньше мечей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мог собирать средства и снабжать войско, тот получал преимущество. Богатые города и торговые пути превращались в источник силы не хуже рыцарской конницы.
</a:t>
            </a:r>
            <a:endParaRPr lang="en-US" sz="17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на шкале показывают, как война несколько раз меняла направление и затягивалась на поколения.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Франции стала не одномоментным событием, а итогом долгого перелома после череды успехов и неудач.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Столетней войны, 1337—1453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Столетней войны по времени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через материнскую линию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III напоминал, что его мать Изабелла была дочерью французского короля Филиппа IV. Английский король считал это основанием для своих притязаний на французскую корону, хотя во Франции с этим не согласились.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 пользу Валуа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знать поддержала Филиппа VI из династии Валуа. Для Франции это был способ сохранить независимость от английского короля и не допустить, чтобы корона перешла к правителю другой страны.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Корона, земли и богатая Аквитания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наследстве быстро превратился в борьбу за престиж и территории. Особенно важной была Аквитания: её земли, доходы и торговые пути делали конфликт не только династическим, но и очень практическим.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III и спор о французской короне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392082"/>
            <a:ext cx="3848986" cy="13641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почему большие армии не всегда выигрывали: решали организация, снабжение и тактика.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армия была меньше, но управляемее; французская — многочисленнее, но хуже согласовывала действия.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Столетней войны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сил Англии и Франции в начале войны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806" y="1703704"/>
            <a:ext cx="1579688" cy="28083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Креси и Азенкур: почему английские лучники были опасны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и быстрый огонь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лук позволял выпускать стрелы дальше и чаще, чем арбалет. В открытом бою это давало англичанам заметное преимущество ещё до сближения с противником.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Выбранная 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Англичане старались занимать удобные места: склоны, узкие проходы или защищённые поля. Тогда французской коннице было труднее развернуться и перейти в организованную атаку.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 рыцарского натиска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Фронтальная атака тяжёлой конницы оказывалась рискованной, если оборона уже подготовлена. Конные отряды теряли строй, а затем попадали под плотный обстрел.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всей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Креси и Азенкур показали, что храбрость и доспехи сами по себе не гарантируют победу. Всё большее значение приобретали тактика, дисциплина и взаимодействие войск.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боях английская армия действовала меньшими силами, но добивалась успеха за счёт подготовки и позиции.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потери были многократно выше, а это делало военные поражения ещё и серьёзным политическим ударом.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оценки историков по сражениям при Креси, Пуатье и Азенкуре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сражения и их результаты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8875" y="3284829"/>
            <a:ext cx="3677700" cy="12713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Пленение Иоанна II и трудности Франции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при Пуатье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1356 году французская армия потерпела тяжёлое поражение, а король Иоанн II Добрый оказался в плену у англичан. Это стало одним из самых болезненных событий войны для Франции.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Выкуп за короля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освобождение монарха требовались огромные деньги. Выкуп стал тяжёлым бременем для страны и показал, что даже королевская власть могла оказаться зависимой от финансовых возможностей государства.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в городах и деревнях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собрать средства, власти усиливали налоги. Это вызывало раздражение у жителей городов и крестьян, которым и без того приходилось жить в условиях войны, нехватки денег и опасности на дорогах.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военные действия Столетней войны ускорили переход от феодального войска к более постоянной армии.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армия в Европе во время войны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366" y="1838326"/>
            <a:ext cx="349240" cy="558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900827"/>
            <a:ext cx="542227" cy="4337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846605"/>
            <a:ext cx="542227" cy="54222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876728"/>
            <a:ext cx="542227" cy="4819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Жанна д’Арк и перелом 1429 года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Девушка из Домреми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Жанна выросла в деревне Домреми и не принадлежала к знати. Именно поэтому её появление стало неожиданным: простая крестьянка сумела вдохновить людей и изменить ход войны.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Убедила дофина Карла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1429 году Жанна добилась встречи с дофином Карлом и настояла, что Францию можно спасти. Её уверенность помогла укрепить надежду и поверить в победу.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Орлеан освобождён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её влиянием французские войска сняли осаду Орлеана, одного из самых важных городов. Эта победа стала первым крупным переломом в пользу Франции после долгих неудач.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коронации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успеха под Орлеаном Карл смог приехать в Реймс и быть коронованным. Для французов это означало возвращение законной власти и объединение вокруг короля.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72467" y="1838326"/>
            <a:ext cx="1812075" cy="270490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и гибель Жанны д’Арк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43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в Руане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1431 году Жанну судили в Руане на территории, контролируемой англичанами и их союзниками. Процесс был направлен не только против неё самой, но и против её влияния на Францию.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621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Приговор и казнь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признали виновной и приговорили к сожжению. Гибель Жанны потрясла современников, но не уничтожила память о ней: напротив, её образ стал ещё сильнее вдохновлять французов.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1900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церковь пересмотрела дело и признала Жанну невиновной. В истории Франции она осталась символом мужества, веры и того, что даже один человек может повлиять на судьбу страны.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XV века английские владения на материке почти исчезли, а решающим опорным пунктом осталось Кале.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резкий сдвиг в пользу Франции: Англия сохранила лишь небольшой участок, а исход войны определили долгие военные успехи французов.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итогов Столетней войны; 1453 год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земли остались у Англии к концу войны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1714" y="2728778"/>
            <a:ext cx="3780574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 определяли и ход боёв, и общую стратегию конфликта.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войны связана с решениями королей: одни начинали претензии и наступление, другие собирали силы, реформировали государство и добивались перелома.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Столетней войны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правители Столетней войны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Французское восстановление при Карле VII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VII постепенно укреплял королевскую власть, чтобы Франция действовала как единое государство. Это помогло уменьшить влияние разрозненных феодалов и сделать управление страной более устойчивым.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налоги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нём сбор налогов стал более организованным и постоянным. Эти средства шли на содержание войска, выплату жалованья и покупку оружия, включая артиллерию.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отряды шаг за шагом освобождали города и крепости, утраченные в годы войны. Успехи на местах укрепляли доверие к королю и ослабляли позиции англичан.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итогом стала не просто серия побед, а переход от раздробленности к более цельной власти. Франция всё заметнее превращалась в государство, управляемое из одного центра.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стены перестали быть неприступными
</a:t>
            </a:r>
            <a:pPr algn="l" indent="0" marL="0">
              <a:lnSpc>
                <a:spcPct val="100000"/>
              </a:lnSpc>
              <a:buNone/>
            </a:pPr>
            <a:r>
              <a:rPr lang="en-US" sz="3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крепость могла долго держаться за счёт высоких стен и башен. Но в XV веке пушки начали разрушать каменную защиту, и оборона стала куда сложнее. Один удачный выстрел мог открыть пролом для штурма.
</a:t>
            </a:r>
            <a:endParaRPr lang="en-US" sz="972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Бомбарды на поле осады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бомбарды двигались медленно, зато били мощно. Их ставили против городских стен и ворот, чтобы ослабить защиту перед атакой. Для жителей осаждённого города это означало страх, разрушения и нехватку еды.
</a:t>
            </a:r>
            <a:endParaRPr lang="en-US" sz="1155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война, новые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4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Артиллерия изменила саму логику войны: теперь важны были не только смелость и доспехи, но и техника, деньги и организация. Именно поэтому более сильное государство получало серьёзное преимущество в конце конфликта.
</a:t>
            </a:r>
            <a:endParaRPr lang="en-US" sz="1125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Артиллерия и осады: новая сила XV века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 Франция постепенно переломила ход войны и вытеснила англичан почти со всей своей территории.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Франции к победе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Разорённые деревни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действия проходили не только у стен замков, но и рядом с полями и селениями. Дома сжигали, запасы уничтожались, а жители часто были вынуждены уходить в безопасные места.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налоги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платить за войну и выкуп, власти увеличивали сборы с населения. Для крестьян и горожан это означало меньше денег на еду, ремесло и обычную жизнь.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становилась рискованной: дороги контролировали вооружённые отряды и наёмники, которые нередко грабили прохожих. Из-за этого товары дорожали, а связь между городами ослабевала.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и болезни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поля оставались невозделанными, урожая не хватало даже для местных жителей. На фоне голода и эпидемий война ощущалась как бедствие, которое затрагивало почти каждую семью.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война повлияла на жизнь простых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46604"/>
            <a:ext cx="542227" cy="5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76728"/>
            <a:ext cx="542227" cy="4819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0530" y="1838326"/>
            <a:ext cx="419088" cy="5587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последствия Столетней войны для Европы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Франция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укрепилась королевская власть, а страна стала более единой. Победа помогла королям опираться не только на знать, но и на управление из центра.
</a:t>
            </a:r>
            <a:endParaRPr lang="en-US" sz="1775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парламента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Англии потеря большинства владений на материке ослабила королей и усилила значение парламента. Государству пришлось искать новые способы сбора денег и управления.
</a:t>
            </a:r>
            <a:endParaRPr lang="en-US" sz="1666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рыцарской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показала, что тяжёлая конница больше не решает исход сражения одна. Всё важнее становились пехота, лучники, дисциплина и артиллерия.
</a:t>
            </a:r>
            <a:endParaRPr lang="en-US" sz="1774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Новому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Столетняя война стала важным шагом от Средневековья к Новому времени. Она изменила армии, власть королей и само представление о сильном государстве.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Столетняя война: поворотный момент европейской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Столетняя война закончилась победой Франции и возвращением почти всех её земель, а Англия потеряла большинство владений на материке. Это изменило и границы, и саму эпоху.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2026-06-02T05:46:11Z</dcterms:created>
  <dcterms:modified xsi:type="dcterms:W3CDTF">2026-06-02T05:46:11Z</dcterms:modified>
</cp:coreProperties>
</file>