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image" Target="../media/image-14-17.png"/><Relationship Id="rId18" Type="http://schemas.openxmlformats.org/officeDocument/2006/relationships/image" Target="../media/image-1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условиях глобализации и перспективы XXI 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мир, когда страны становятся всё теснее связаны?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в современной истории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усилилась после 1991 года и изменила связи между странами. Интернет, мобильная связь, торговля и перевозки сделали мир быстрее, ближе и взаимозависимее, а события в одной стране всё чаще отражаются на 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глобализации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всё активнее обмениваются товарами и услугами. Это расширяет выбор для покупателей, но одновременно делает экономику зависимой от внешних рынков и поставок.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связи делают мир удобнее, но и более чувствительным к кризисам. Экономические, политические или природные потрясения быстро распространяются далеко за пределы одной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уязвимость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музыка, мода и еда легко пересекают границы. Люди всё чаще знакомятся с чужими традициями, но иногда местные особенности начинают ослабевать.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работают сразу в нескольких государствах и строят производство как единую сеть. Изменения в одном звене такой цепочки влияют на множество других стран.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быстро распространяются по всему миру. Новые устройства, программы и способы производства почти одновременно появляются в разных странах.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без границ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связанности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 и GSMA; обобщённые данные за 2005–2024 годы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устройства превратили общение, учёбу и покупки в повседневные действия, доступные из любого места.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2010 года рост ускорился особенно заметно: мобильный интернет стал основой глобальной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 пространство общения, учёбы и работы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видеосвязь позволяют общаться с людьми из разных стран почти мгновенно. Это помогает находить друзей, обсуждать новости и узнавать о жизни других обществ.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границ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открывает много полезных возможностей, но требует аккуратности. Важно проверять информацию, защищать личные данные и соблюдать правила безопасного общения.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и правила
</a:t>
            </a:r>
            <a:endParaRPr lang="en-US" sz="901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позволяют выполнять задания, обмениваться файлами и работать в команде на расстоянии. Это особенно важно для современных профессий, где ценится умение сотрудничать.
</a:t>
            </a:r>
            <a:endParaRPr lang="en-US" sz="894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цифровой среде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смотреть уроки, читать материалы и участвовать в международных проектах, не выезжая из дома. Интернет делает знания доступнее и помогает учиться в удобном темпе.
</a:t>
            </a:r>
            <a:endParaRPr lang="en-US" sz="922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дома и вместе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глобализации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приносит новые возможности, но вместе с ними создаёт и серьёзные проблемы.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польза связана с расширением возможностей, а главные угрозы — с зависимостью, неравенством и информационными рисками.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 глобализации в курсе всеобщей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идея или технология становится глобальной
</a:t>
            </a:r>
            <a:endParaRPr lang="en-US" sz="270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распространения технологии или культурной идеи между странами.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глобализация: сближение и сохранение различий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заимствуют чужие идеи, но приспосабливают их к своим привычкам и вкусам. Поэтому мировая культура становится более разнообразной, чем кажется на первый взгляд.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языки, праздники, религии и историческая память по-прежнему остаются важной частью жизни народов. Глобализация не стирает различия полностью.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идентичности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музыка, мода и еда начинают быстро распространяться через международные каналы и интернет. Во многих странах становятся известны одни и те же бренды и культурные образы.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общих трендов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 современном мире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миграция связана с воссоединением семьи, вынужденным отъездом или поиском лучшего будущего для детей. В школах появляются классы, где рядом учатся ребята из разных стран, говорящие на разных языках.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через границы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миграционные маршруты тянутся между странами с разным уровнем жизни, а также из регионов конфликтов и бедствий. Карта таких маршрутов показывает, что движение людей стало важной частью глобального мира.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одной карте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меняют страну или город, чтобы найти работу, получить образование или начать жизнь в более безопасной среде. Такие переезды постепенно меняют состав населения больших городов и создают новые многонациональные районы.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ради работы и учёбы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XXI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ключевым глобальным вызовам XXI века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угрозы усиливают друг друга: кризис в одной сфере часто вызывает трудности в других.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остаются климат и здоровье, потому что они затрагивают почти все страны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ориентир показывает, почему климатическая политика стала общей задачей: последствия изменения климата затрагивают сельское хозяйство, водные ресурсы и безопасность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РКИК ООН, 2015; IPCC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порог, который страны стремятся не превысить, чтобы смягчить последствия потепления.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°C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их 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ООН; устав ВОЗ; документы ЮНЕСКО; соглашения ВТО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организации, которые помогают странам договариваться и действовать вместе.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создают общие правила, помогают решать споры и делают сотрудничество между государствами более устойчивым.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решаются международные проблемы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действий в международных переговорах и совместных программах.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92005"/>
            <a:ext cx="279600" cy="22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XXI века и новые возможности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умные системы берут на себя часть рутинной работы, повышают точность и скорость производства, но требуют новых навыков и ответственного контроля со стороны человека.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энергии уменьшают загрязнение и зависимость от топлива, но для широкого применения нужны инвестиции, инфраструктура и долгосрочная политика.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помогает анализировать большие объёмы данных, поддерживает медицину, образование и сервисы, однако ошибки алгоритмов и зависимость от них требуют внимательной проверки.
</a:t>
            </a:r>
            <a:endParaRPr lang="en-US" sz="1144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открывает путь к новым лекарствам, диагностике и сельскому хозяйству, при этом особенно важны этические нормы и безопасность исследований.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 цифровые сети ускоряют обмен информацией, делают доступнее обучение и работу на расстоянии, а также связывают людей в самых разных регионах мира.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важные для человека XXI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«Глобализация и мир XXI века», обобщение для урока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особенно помогают в учёбе, общении и выборе будущей профессии, потому что мир требует не только знаний, но и умения быстро адаптироваться.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всего ценятся навыки, которые помогают искать, проверять и применять информацию в меняющихся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глобальном мире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уже имеют развитую инфраструктуру, сильную науку и доступ к инвестициям, а другие вынуждены сначала решать базовые задачи — от дорог до школ и больниц.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стартовые условия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медицина и образование заметно различаются между регионами, а это влияет на здоровье, безопасность и шансы подростков получить хорошее будущее.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качестве жизни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устройства, интернет и цифровые сервисы быстрее распространяются там, где есть средства и стабильная связь, поэтому часть людей остаётся вне новых возможностей.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технологиям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разрыв слишком велик, растут миграция, напряжённость и социальные конфликты. Поэтому мировому сообществу нужны программы поддержки и более справедливые правила развития.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COVID-19: как мир столкнулся с общей угрозой
</a:t>
            </a:r>
            <a:endParaRPr lang="en-US" sz="281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заболевания в конце года быстро привлекло внимание врачей и исследователей, но масштабы угрозы сначала были недооценены.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усилила интерес к науке, вакцинации и совместным действиям государств, потому что такие угрозы невозможно быстро преодолеть в одиночку.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университеты и многие организации перешли на дистанционный формат, а перебои в поставках показали зависимость мира от международных связей.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2020–2021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распространилась на разные континенты, а страны стали закрывать границы, вводить ограничения и срочно усиливать системы здравоохранения.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2020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развития мира в XXI веке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вероятные линии развития показывают, как могут меняться международные отношения и глобальные связи.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реальности мир редко движется только в одном направлении: чаще одновременно усиливаются и сотрудничество, и соперничество, и новые барьеры.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курса всеобщей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человека в глобальном мире
</a:t>
            </a:r>
            <a:endParaRPr lang="en-US" sz="292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привычки подростка влияют на окружающий мир и цифровую 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будущее человечества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XXI века зависит от того, сумеют ли государства договариваться, а люди — ответственно пользоваться знаниями, технологиями и свободой общения, не разрушая природу и доверие между народами.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2026-06-01T05:04:19Z</dcterms:created>
  <dcterms:modified xsi:type="dcterms:W3CDTF">2026-06-01T05:04:19Z</dcterms:modified>
</cp:coreProperties>
</file>