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России: самая большая страна мира
</a:t>
            </a:r>
            <a:endParaRPr lang="en-US" sz="3344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около 60,9 тыс. км границ: 22,1 тыс. суша и 37,6 тыс. море.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показывает, где заканчивается территория одного государства и начинается другое. Для России она связана с безопасностью, торговлей, транспортом, контактами с соседями и использованием ресурсов. После 1991 года часть прежних линий стала государственными границами. Россия лежит между Европой и Азией, поэтому условия очень разные.
</a:t>
            </a:r>
            <a:endParaRPr lang="en-US" sz="113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границ важна в географии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и морские границы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проходят по территории суши и разделяют Россию с соседними государствами. Они важны для автомобильных и железнодорожных переходов, а также для контроля пунктов пропуска.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лежат в водах морей и океанских акваторий. Россия омывается и граничит через Балтийское, Чёрное, Азовское, Каспийское, Баренцево, Карское, Японское и другие моря.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 особенно значимы для портов, судоходства и рыболовства. Они влияют на доступ к мировым торговым путям и на то, как работают морские перевозки и береговая инфраструктура.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0101" y="2477750"/>
            <a:ext cx="2516897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с какими странами длина сухопутной границы России наибольшая. Самая протяжённая линия проходит с Казахстаном.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с Казахстаном, Китаем и Монголией сильно больше остальных направлений. Это означает более значимую роль сухопутных маршрутов и пунктов пропуска на этих направлениях.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протяжённые сухопутные границы России
</a:t>
            </a:r>
            <a:endParaRPr lang="en-US" sz="25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Запад, юг и восток — разные соседства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суше Россия имеет соседей на северо-западе, западе и юге, а также далеко на востоке. На карте особенно заметны западные, южные и восточные направления, где соседство проявляется сразу во многих регионах.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заметны морские контакты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 выделяются через акватории Балтики, Чёрного моря и Тихого океана. Их удобно рассматривать отдельно: они определяют маршруты судоходства и роль портов, а не только наземные переходы.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 на карте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морских границ связано с северными и дальневосточными рубежами, где длинные береговые линии идут вдоль морей и океана.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подчёркивает: важны не только пограничные переходы, но и порты, морские пути и работа береговой инфраструктуры.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протяжённость: около 60,9 тыс. км (примерное деление 62%/38%)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сухопутных и морских границ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протяжённые участки границы проходят с Казахстаном, Китаем и Монголией. Эти направления важны и для связей, и для регулярных транспортных потоков.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границы короче, но там больше городов, дорог и пунктов пропуска. Это делает контроль и организацию пересечения особенно заметными в повседневной жизни регионов.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 востоке многие участки тянутся через малонаселённые территории: тундру, тайгу, горные районы, побережья морей и острова. Удалённость усложняет охрану.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сильно влияют на то, как обеспечивается безопасность и как используется территория: где-то важнее наблюдение и техника, а где-то — логистика и инфраструктура.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границы России самые длинные и самые сложные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охраняется государственная граница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контроле: от линии на карте до реагирования на нарушения.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границ России проходит по рекам, озёрам, морям и горным хребтам. Например, на Дальнем Востоке это река Амур, а в ряде районов Кавказа — горные участки.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границы часто легче определить на карте, потому что они связаны с заметными объектами природы. Изображение помогает соединить схему на карте с тем, что реально видно на местности.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совпадающие с природными рубежами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столбцы относятся к Казахстану, Китаю и Монголии. Это показывает, что направления различаются по протяжённости и значению для связей.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участки, например с Норвегией, меньше по длине и иначе влияют на транспорт. Сравнение помогает выделить ключевые направления для торговли и перевозок.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(оценочные значения в км)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границ с разными соседями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 ранние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менялись по мере расширения русских земель. Основой служили реки, волости и контролируемые территории, а также сопредельные племенные и княжеские государства.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Сибири и Дальнего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 восток меняло протяжённость и характер рубежей. Новые земли присоединялись постепенно, а границы всё чаще проходили вдоль труднодоступных природных рубежей.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современных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складывались устойчивые пограничные направления на западе и юге. На границах росли города, а вместе с ними — дороги, обмены и пункты контроля.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год: новые государственные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часть прежних административных линий стала международными границами. Так возникли новые рубежи между Россией и бывшими союзными республиками.
</a:t>
            </a:r>
            <a:endParaRPr lang="en-US" sz="1105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границы России в истории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921" y="1771425"/>
            <a:ext cx="3098558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образуют морские рубежи, поддерживают порты, судоходство и промысел, а также влияют на транспортные маршруты.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моря «работают» на разные направления: Европа, юг, Арктика и Дальний Восток. Морские рубежи напрямую поддерживают порты, рыболовство и торговые перевозки.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материалы и общие сведения о морях России.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важные для границ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 у границы: поезд встречает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время будто делится на отрезки: прибытие состава, контроль документов, затем — движение дальше. Пассажиры проходят проверку, а инфраструктура работает синхронно с таможенными процедурами. В таких местах особенно заметна роль правил и расписаний.
</a:t>
            </a:r>
            <a:endParaRPr lang="en-US" sz="92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Грузовой коридор: мост между складами и дорогами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трассах у границы выстраивается поток фур, автобусов и спецтранспорта. Рядом обычно находятся склады, сервисные зоны и таможенные посты, из-за чего узел быстро развивается. Через него идут товары между странами и регионы получают новые связи.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для путешественников: маршрут становится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туристов и жителей приграничных районов пункт пропуска превращается в «точку старта» поездок. Сюда ведут удобные подъезды, а коммуникации помогают не терять время. Визуально такой узел читается как связка дорог, контроля и информационных табло.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города и пункты пропуска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влияют не только на контроль, но и на регулярность перевозок: где есть понятные процедуры, там быстрее развиваются логистика и обмен товарами.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дают торговля и транспорт, потому что через границу проходят потоки людей и грузов. Защита ресурсов и туризм дополняют эту систему.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логика функций (торговля, транспорт, ресурсы, туризм) по описанию в методических материалах; количественные веса приведены для визуального сравнения.
</a:t>
            </a:r>
            <a:endParaRPr lang="en-US" sz="684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границ для экономики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границы проходят по территориям с льдом, сильными ветрами и низкими температурами. Полярная ночь делает наблюдение особенно значимым для контроля рубежей.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играют научные станции, навигация и морские перевозки. Учёт погоды и состояния льда влияет на то, как планируются рейсы и работа служб.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важна ресурсами и стратегическим положением, а также перспективами Северного морского пути. Поэтому климат здесь напрямую влияет на хозяйство и безопасность.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границы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границу: от подъезда до пересечения
</a:t>
            </a:r>
            <a:endParaRPr lang="en-US" sz="2333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типовую последовательность процедур в пункте пропуска (для разных видов транспорта правила могут отличаться).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безопасность страны
</a:t>
            </a:r>
            <a:endParaRPr lang="en-US" sz="2505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территории 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помогают государству охранять свою территорию и обеспечивать порядок. Контроль снижает риск незаконного проникновения и защищает безопасность жителей и объектов.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контрабандой и браконьерством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Таможенные и пограничные меры направлены на выявление запрещённых товаров и незаконного промысла. Работа идёт не только на участках, но и с документами.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и международные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границ укрепляется взаимодействием с соседними государствами. Патрули, обмен информацией и совместные подходы помогают работать эффективнее на сложных направлениях.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незаконным пересечениям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пограничный контроль проверяются основания для въезда и выезда. Это важно для предотвращения нарушений режима границы и минимизации нелегальных потоков.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рубежи связаны с суровыми природными условиями и меньшей плотностью населения, поэтому хозяйственные задачи там отличаются от западных направлений.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направлениям объясняются населённостью и природой: на востоке рубежи протяжённее и «реже» заселены, а на западе важнее транспортные связи с Европой.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направлений по частям света (запад/юг/восток/север) на основе описательной географической схемы; без точных численных длин.
</a:t>
            </a:r>
            <a:endParaRPr lang="en-US" sz="804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по частям света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соседствует с Казахстаном — крупнейшей страной мира по площади. Поэтому один из главных сухопутных рубежей проходит через огромные расстояния и разные природные пояса.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пересекают тундру, тайгу, горы, степи и морские побережья. Из-за этого различаются и условия жизни, и подходы к охране, и способы хозяйственного освоения территории.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страны есть и сухопутные, и морские рубежи огромной протяжённости. Моря поддерживают порты и судоходство, а суша — дорожные и железнодорожные переходы между странами.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природных зон и направлений делает карту границ России сложной и «многослойной». Она отражает географию, историю и экономические связи государства с соседями.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границах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почему границы России так важны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очень длинные, разнообразные и значимые для жизни страны. Они соединяют Россию с соседними государствами, морями и мировыми транспортными путями.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2026-05-13T21:38:26Z</dcterms:created>
  <dcterms:modified xsi:type="dcterms:W3CDTF">2026-05-13T21:38:26Z</dcterms:modified>
</cp:coreProperties>
</file>