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литературных мечтаний к литературной борьбе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русской литературы от идеала к гражданской ответственности.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Реформы, общественные споры и новые исторические вызовы заставили писателей говорить о свободе, долге, неравенстве и выборе человека.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XIX века меняется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утверждает ценность сильного чувства, внутренней свободы и стремления к идеалу, который всегда выше повседневности.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герой обычно одинок, не принимает обыденный мир и живёт в напряжённом конфликте между мечтой и реальностью.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романтизм особенно заметен у Жуковского, раннего Пушкина, Лермонтова и раннего Гоголя.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Романтизм: литература мечты, чувства и исключительности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разлад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 чувствует себя чужим среди людей и почти всегда переживает внутренний разлом. Его гордость сочетается с тоской, а стремление к абсолюту — с невозможностью примириться с миром.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отражение души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Буря, море, дорога, ночь и горные просторы усиливают мотив свободы и трагического конфликта. Такой фон помогает увидеть не только героя, но и его душевное состояние.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романтического героя в литературе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внимательно изображают быт, детали повседневности и психологические причины поведения, чтобы показать жизнь без прикрас и иллюзий.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выдвигает на первый план типического героя, чьи поступки определяются средой, воспитанием, службой, семьёй и социальными обстоятельствами.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литература всё чаще становится разговором не только о человеке, но и о механизмах общества, которые влияют на его судьбу.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в реалистическом произведении не исчезает, но сталкивается с проверкой действительностью, разочарованием и необходимостью нравственного выбора.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реализму: внимание к жизни как она есть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литературе XIX — начала XX века, без привязки к одному статистическому источнику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литературы усиливается интерес к общественным конфликтам, а эмоциональные темы получают нравственное и историческое измерение.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смещаются от личного переживания к конфликту с обществом, но внутренняя борьба остаётся центральной.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круг ведущих тем литературы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86999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65524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времени: от «лишнего человека» к борцу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литература всё чаще показывает героя, который не только размышляет, но и действует. Он способен сопротивляться несправедливости и принимать риск ради убеждений.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 действию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герой, который ясно видит свои способности, но не находит им применения. Он страдает от бездействия, внутреннего разлада и ощущения собственной ненужности.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«Лишний человек»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переход связан с ростом общественного самосознания. Личность начинает оцениваться по ответственности, гражданской позиции и готовности отвечать за свой выбор.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личности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23468"/>
            <a:ext cx="4063200" cy="18224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разные авторы раскрывали переход от идеала к общественному и нравственному конфликту.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свой путь, но вместе они показывают, как литература становится пространством анализа общества и совести.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— начала XX века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их вклад в движение от мечты к борьбе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мечта превращается в борьбу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внутреннее и историческое развитие героя в русской литературе.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показывают крепостничество, бюрократию и неравенство как системы, которые калечат человека не только материально, но и нравственно.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«маленькому человеку»: его унижению, бесправию и попыткам сохранить достоинство в мире равнодушия и власти.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Сатира, психологический анализ и выразительная деталь помогают раскрыть скрытые механизмы несправедливости без прямых деклараций.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всё чаще оценивает не отдельный характер, а само устройство общества, в котором формируется судьба героя.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критика в русской прозе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дорога уходит вдаль, и герой долго не решается сделать шаг. Над ним неподвижно стоит тяжёлое небо, а редкий свет окна кажется единственным знаком надежды. Пейзаж здесь передаёт тревогу ожидания и внутреннюю неустойчивость.
</a:t>
            </a:r>
            <a:endParaRPr lang="en-US" sz="1061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перед решением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степь раскрывается перед путником без границ и дорогих ему ориентиров. Ветер и даль создают чувство простора, но вместе с тем усиливают одиночество. Природа становится образом мечты о свободе, которая ещё не обрела реальную форму.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как пространство свободы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Пожелтевшие листья, сырой воздух и пустой сад точно передают состояние героя, пережившего утрату иллюзий. Внешнее увядание природы совпадает с внутренним переломом. Такой пейзаж помогает увидеть, как чувство становится частью художественного мира.
</a:t>
            </a:r>
            <a:endParaRPr lang="en-US" sz="1026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после разочарования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пейзаж выдает настроение героя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«От литературных мечтаний к литературной борьбе»; значения условные, иллюстративные.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смену, а наслоение методов: новые направления не отменяют старые, а по-разному решают вопрос о человеке и мире.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методов связано с тем, как литература понимает личность: как исключение, как социальный тип или как сложное сознание.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художественных методов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1861: отмена крепостного права
</a:t>
            </a:r>
            <a:pPr algn="l" indent="0" marL="0">
              <a:lnSpc>
                <a:spcPct val="130039"/>
              </a:lnSpc>
              <a:buNone/>
            </a:pPr>
            <a:r>
              <a:rPr lang="en-US" sz="5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крестьян меняет общественную повестку и усиливает внимание писателей к труду, неравенству и судьбе народа.
</a:t>
            </a:r>
            <a:endParaRPr lang="en-US" sz="1170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1870–1880-е: рост критической прозы
</a:t>
            </a:r>
            <a:pPr algn="l" indent="0" marL="0">
              <a:lnSpc>
                <a:spcPct val="130039"/>
              </a:lnSpc>
              <a:buNone/>
            </a:pPr>
            <a:r>
              <a:rPr lang="en-US" sz="5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всё чаще показывает чиновничий мир, бедность и нравственные компромиссы, связывая частную жизнь героя с устройством общества.
</a:t>
            </a:r>
            <a:endParaRPr lang="en-US" sz="1016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1890-е: кризис прежних идеалов
</a:t>
            </a:r>
            <a:pPr algn="l" indent="0" marL="0">
              <a:lnSpc>
                <a:spcPct val="130039"/>
              </a:lnSpc>
              <a:buNone/>
            </a:pPr>
            <a:r>
              <a:rPr lang="en-US" sz="5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нарастает ощущение усталости от старых форм жизни, а вопрос о праве на счастье и смысле служения становится особенно острым.
</a:t>
            </a:r>
            <a:endParaRPr lang="en-US" sz="1095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века: поиск новых ориентиров
</a:t>
            </a:r>
            <a:pPr algn="l" indent="0" marL="0">
              <a:lnSpc>
                <a:spcPct val="130039"/>
              </a:lnSpc>
              <a:buNone/>
            </a:pPr>
            <a:r>
              <a:rPr lang="en-US" sz="44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обращаются к теме ответственности личности, внутренней свободы и общественного действия, превращая литературу в пространство нравственного выбора.
</a:t>
            </a:r>
            <a:endParaRPr lang="en-US" sz="899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общественные идеи входят в литературу конца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мечта всегда направлена к высшему смыслу и свободе, но реальность оказывается враждебной: герой чувствует себя одиноким, лишённым опоры и не находящим согласия с миром.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протест не выглядит простым бунтом. Это внутренняя борьба человека, который слишком ясно видит несовершенство жизни и потому страдает от невозможности воплотить свой идеал.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лермонтовский герой так значителен для русской литературы: в нём соединяются сила личности, трагедия несбывшегося и постоянный нравственный запрос к действительности.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конфликт мечты с действительностью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литературного героя: от мечты к ответственности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развитие образа героя в русской литературе XIX — начала XX века и смену его общественной роли.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чтение перестаёт быть только знакомством с красивым текстом: оно становится способом размышлять о совести, свободе и долге. Читатель начинает искать в произведении не украшение, а смысл.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вокруг книги возникает пространство спора — журналы, кружки, обсуждения, письма. Литература влияет на общественное мнение и приучает воспринимать художественное слово как серьёзный разговор о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и новая роль литературы в обществе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презентации; значения условные, отражают относительную значимость мотивов.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каждым мотивом стоит конкретный человеческий опыт: утрата, протест, ответственность, надежда или страх ошибиться.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свобода и нравственный выбор; именно они связывают личную драму героя с общественными изменениями.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литературной борьбы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574092"/>
            <a:ext cx="4063200" cy="2342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курса русской литературы XIX — начала XX века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литературный конфликт может быть направлен внутрь личности, в общественную среду, в спор идей или в столкновение с эпохой.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 литературе многослоен: личное переживание почти всегда связано с обществом, идеями и историческим временем.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конфликта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особенно важен для школьника: он учит видеть за сюжетом не только события, но и связь между личным выбором героя, историей и нравственной позицией.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— начало XX века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показали, как литература превращается в разговор о свободе, ответственности и достоинстве человека.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презентации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— начала XX века прошла путь от мечты и созерцания к реализму, критике и активной ответственности. Она научила видеть в герое не только чувство, но и поступок, а в слове — силу действия.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мечты к гражданской силе слова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2026-05-23T10:51:17Z</dcterms:created>
  <dcterms:modified xsi:type="dcterms:W3CDTF">2026-05-23T10:51:17Z</dcterms:modified>
</cp:coreProperties>
</file>