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кто такие египетские вельможи и почему важно изучать их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роль, жизнь и влияние египетских вельмож в обществе и государстве.
</a:t>
            </a:r>
            <a:endParaRPr lang="en-US" sz="280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египетские вельможи?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вельможи — влиятельные правители областей, подчинённые лишь фараону. Их роль закрепилась с Древнего царства, усиливаясь вместе с возведением пирамид и развитием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положение египетских вельмож
</a:t>
            </a:r>
            <a:endParaRPr lang="en-US" sz="302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общества стоял фараон — абсолютный правитель страны, чей статус был священным и неоспоримым.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Вторым по значению был визирь — главный административный чиновник, управлявший государственными делами.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Вельможи занимали важное третье место, им принадлежали большие территории, дома и большое количество слуг.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в социальной пирамиде находились жрецы, писцы, военные, ремесленники, крестьяне и рабы — каждая группа имела свои обязанности.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должности вельможи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карьерного роста в Древнем Египте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вельможи в провинции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Вельможа следил за общественным порядком, обеспечивал охрану и решал местные споры, сохраняя власть фараона на местах.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организовывал сбор налогов и управление ресурсами, контролировал состояние ирригационных каналов для земледелия.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его задачи входило строительство храмов, амбаров и других важных сооружений для жизни округа.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 вельможи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персонал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проживали управляющие, повара, охрана и личные жрецы, которые обеспечивали комфорт, безопасность и религиозные обряды для семьи.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вельможи состояла из жены, детей и близких родственников. Часто союзы с другими знатными семьями укрепляли их влияние и статус.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архитектура дома вельможи
</a:t>
            </a:r>
            <a:endParaRPr lang="en-US" sz="2919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усадьбы ограждался высокой стеной, здание строилось из кирпича и известняка с просторным приёмным залом для гостей.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размещались отдельные комнаты для мужчин, женщин, детей и слуг, мастерские, помещения хранения продуктов и сад с прудом.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водоёмы в усадьбе вельможи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Вельможи разбивали сады с фруктовыми деревьями и редкими цветами, создавая места для спокойствия и отдыха семьи.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украшались карпами и гусями, служили местом проведения праздников и встреч с почётными гостями и чиновниками.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и персонал в доме вельможи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профессий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вельможи служили до ста человек, включая уборщиков, поваров, охрану, жрецов и писцов — каждый выполнял свою ответственную функцию.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управляющего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Управляющий заботился о хозяйстве и распределении обязанностей слуг, обеспечивая порядок и эффективную работу усадьбы.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 доме проводили ежедневные ритуалы, защищая семью и усадьбу духовной силой и соблюдая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 интерьер в доме вельможи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 статус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включала массивные стулья с высокими спинками и кровати с подголовниками, подчёркивающие высокий статус хозяина дома.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 хранения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Сундуки служили для хранения одежды, тканей и украшений, позволяя содержать порядок и защищать ценности от влаги и вредителей.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интерьера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украшались расписными стенами, статуями богов и ароматными маслами — элементы эстетики и религиозной символики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богатства египетских вельмож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землёй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Вельможи контролировали обширные земельные владения, откуда получали урожай и продукты для обеспечения себя и подчинённых, а также для торговли и налоговых сборов.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военных экспедициях позволяло вельможам получать добычу и землевладения, а также укреплять свою власть и статус в обществе.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налогов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собирали налоги с крестьян и ремесленников, что было важным источником дохода и обеспечивало финансовую стабильность и непрерывное функционирование их владений.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имущество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Вельможи имели многочисленные сады, виноградники и мастерские, а также скот, что обеспечивало их богатство в виде драгоценных украшений и ценных предметов быта.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Вельможа управлял регионом, отвечая за поддержание порядка, организацию налогов и обеспечение безопасности подчинённых территорий, выполняя поручения фараона и визиря.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вели документацию и переписку, фиксировали хозяйственные и судебные дела, что обеспечивало контроль и надзор за деятельностью подчинённых служб.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 подчинённые вельможи
</a:t>
            </a:r>
            <a:endParaRPr lang="en-US" sz="3393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 надсмотрщики курировали строительство зданий и общественных сооружений, обеспечивали исправность ирригаций и хозяйственных построек в регионе.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Стража охраняла покой и безопасность, а слуги выполняли повседневные обязанности, включая обслуживание в домах и организацию мероприятий для вельможи.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Вельможи носили длинные льняные платья светлых оттенков, которые обеспечивали комфорт в жарком климате и подчёркивали их социальный статус. В одежде применялись золотистые украшения и вышивка.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 египетского вельможи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Атрибуты власти и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Дополняли образ парики, золотые и драгоценные украшения, включая крупные перстни и скарабеи. Жезл и нарукавники были символами власти и принадлежности к знатному классу.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моменты участия вельмож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Вельможи играли важную роль в строительстве великих пирамид, помогая организовывать труд и ресурсы для возведения памятников фараонам.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поддерживали религиозные реформы, обеспечивая устройство храмов и проведение церемоний, укрепляя связь между властью и богами.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смене династий вельможи участвовали в принятии политических решений, помогая сохранять стабильность и направляя государственные 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 и праздники вельможи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 сопровождались живой музыкой, танцами и играми, создавая атмосферу радости и единения. На столах подавались разнообразные блюда высокого качества, ярко отражающие богатство хозяев.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включали важных чиновников, жрецов и артистов. Подарки и ритуальные действия усиливали социальный статус вельможи и укрепляли связи с другими влиятельными лицами.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Погребение и посмертная жизнь вельможи
</a:t>
            </a:r>
            <a:endParaRPr lang="en-US" sz="3081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мумификации и гробницы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вельможи тщательно мумифицировали для сохранения, обеспечивали его роскошной гробницей с росписями, изображающими сцены из жизни и служение богам. Это помогало душе в загробном мире.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погребальные предметы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захоронении включали украшения, статуэтки и амулеты, считавшиеся необходимыми для защиты и благополучия души. Семья и служители проводили церемонии, выражая почтение и поддерживая духовную связь.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египетские вельможи: примеры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Имхотеп — визирь и архитектор, создатель первой ступенчатой пирамиды, признанный учёный и лечащий врач, оказавший большое влияние на развитие архитектуры и науки.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Рехмира отличался мудростью и справедливостью, служил при Тутмосе III и Аменхотепе II, оставив автобиографию, которая помогает понять обязанности и мысли вельмож древности.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стали символами образцового служения фараону и значимыми историческими фигурами, чьё наследие отражает культуру и государственность Древнего Египта.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культуре и искусстве Древнего Египта
</a:t>
            </a:r>
            <a:endParaRPr lang="en-US" sz="2885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и литературные описания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скульптуры передавали величие и важность вельмож, а литературные тексты восхваляли их преданность государству и роль в управлении, создавая их образ героя и мудреца.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вельмож на росписях гробниц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показывают пиры, семейные встречи и религиозные обряды, иллюстрируя повседневную жизнь и статус вельмож, а также их связь с богами и обществом.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599079"/>
            <a:ext cx="4133400" cy="22672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вельможами соседних цивилизаций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отражает особенности власти, религии и богатства среди вельмож Египта, Шумера и Ассирии, подчёркивая влияние культурных и политических традиций на их роль.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статусе и функциях вельмож обусловлены особенностями государственного устройства и культурными традициями.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Древнего мира, справочники по древним цивилизациям.
</a:t>
            </a:r>
            <a:endParaRPr lang="en-US" sz="10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египетских вельмож для понимания древнего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деятельность вельмож помогают раскрыть устройство Древнего Египта. Их роль в управлении, культуре и экономике формировала основы и ценности древнего государства.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2026-05-10T10:30:43Z</dcterms:created>
  <dcterms:modified xsi:type="dcterms:W3CDTF">2026-05-10T10:30:43Z</dcterms:modified>
</cp:coreProperties>
</file>