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перестала быть центром Вселенной, началась новая эпоха науки.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 XVI–XVII веках: от авторитета к научному знанию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торговли и мореплавания требовал точных карт, часов и расчетов. Печатный станок быстро распространял книги, а университеты, обсерватории и мастерские превращались в места проверки знаний наблюдением и опытом.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XVI–XVII веках изменились взгляды на мир
</a:t>
            </a:r>
            <a:endParaRPr lang="en-US" sz="260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картина мира и ее ограничения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Вселенную представляли как стройную систему, где неподвижная Земля находилась в центре, а небесные тела обращались вокруг нее по особым правилам.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небеса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Считалось, что мир над Луной устроен иначе, чем земной: там якобы царят совершенство и неизменность, а на Земле — изменчивость и несовершенство.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опорами знаний были труды Аристотеля и церковные представления. Если мысль противоречила признанным авторитетам, ее часто не спешили проверять на опыте.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движением планет, звездами и падающими телами постепенно показали, что старая схема объясняет не все явления и нуждается в пересмотре.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и гелиоцентрическая система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1543 году Коперник предложил смелую идею: в центре мира находится Солнце, а Земля и другие планеты обращаются вокруг него.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ясное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Вселенной лучше объясняло сложные движения планет на небе и помогало по-новому взглянуть на место Земли среди других небесных тел.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система не сразу была принята, но именно она подорвала старую геоцентрическую картину и стала отправной точкой новой астрономии.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опиралось на предыдущее: точные наблюдения, новые расчеты и проверку идей с помощью приборов.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показывает, как наука шаг за шагом переходила от гипотез к проверяемым законам.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публикации и ключевых работ: 1543, 1601, 1609, 1610, 1687.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новой астрономии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Галилей: телескоп и наблюдение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на небе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1609 году Галилей направил телескоп к небу и увидел то, что раньше было скрыто от глаза: неровную поверхность Луны и новые детали в устройстве космоса.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фазы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обнаружил спутники Юпитера и фазы Венеры. Эти наблюдения стали сильным аргументом в пользу того, что не все небесные тела вращаются вокруг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изучал движение падающих тел и стремился описать его точно, с помощью измерений и математики, а не только словесных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показали, что природу можно исследовать через опыт, приборы и расчеты. Именно такой подход сделал физику более строгой и убедительной.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опирался на наблюдения Тихо Браге, которые отличались необычной точностью. Благодаря этому он смог проверить прежние представления о движении планет.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круг, а эллипс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установил, что планеты движутся не по идеальным кругам, а по эллипсам. Это объяснение оказалось точнее и лучше согласовывалось с наблюдениями.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скорости и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показал, что скорость движения планеты меняется, а период ее обращения связан с расстоянием до Солнца. Так астрономия получила строгие законы.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 и законы движения планет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приборы эпохи: телескоп и микроскоп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 далекий 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стал для ученых настоящим окном в небо. С его помощью стало ясно, что Луна похожа на земной мир, а у Юпитера есть спутники. Прибор помог увидеть, что Вселенная сложнее привычных представлений и требует точного изучения.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скрытый от 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открыл другой, не менее удивительный уровень природы. Он показал мельчайшие структуры растений, тканей и живых существ, которые невозможно разглядеть без увеличения. Так ученые поняли, что даже малый мир имеет собственный порядок и закономерности.
</a:t>
            </a:r>
            <a:endParaRPr lang="en-US" sz="12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путь к истине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XVII веке знание стали проверять не авторитетом, а наблюдением, опытом и сравнением результатов.
</a:t>
            </a:r>
            <a:endParaRPr lang="en-US" sz="11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Бэкон и значение опыта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через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Бэкон утверждал, что надежные знания рождаются из наблюдения и эксперимента. По его мнению, сначала нужно внимательно изучить факты, а уже потом делать выводы.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заблуждениями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считал, что человеку мешают ложные представления и привычные ошибки мышления. Чтобы увидеть мир ясно, нужно проверять свои взгляды и не полагаться на догадки.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Бэкон подчеркивал, что наука должна приносить практическую пользу: помогать в хозяйстве, развивать ремесла и делать жизнь людей удобнее и безопаснее.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путь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поддержали новый способ познания, в котором важны наблюдение, эксперимент и точная проверка результатов. Этот подход стал основой современной 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1637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 Декарт, «Рассуждение о методе», 1637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было опубликовано «Рассуждение о методе», где разум стал главным ориентиром познания.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Декарта закрепил идею: надежные выводы строятся на ясном мышлении, логике и порядке рассуждений.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86134"/>
            <a:ext cx="3962400" cy="17189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новая наука объединила три подхода: опыт, разум и математически точное измерение.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мыслителя был свой акцент, но вместе они сформировали новую научную культуру, где важны и проверка, и рассуждение, и точный расчет.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Бэкон, Р. Декарт, Г. Галилей; их труды XVI–XVII веков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Бэкона, Декарта и Галилея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строении Вселенной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Привычная картина мира опиралась на школьные правила и авторитет древних авторов. Поэтому новые идеи о движении Земли многим казались слишком смелыми и непривычными.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сравнивали расчеты с тем, что видели на небе. Когда данные не совпадали со старой схемой, доверие к ней постепенно ослабевало.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истине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шла не только о положении Земли, но и о том, как отличать верное знание от ошибочного. Всё чаще решающим становилось доказательство, а не авторитет.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научная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на первый план выходили наблюдение, измерение и расчет. Именно они позволяли отстаивать выводы и проверять их с помощью других ученых.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 закон всемирного тяготения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закон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показал, что и падение предметов на Земле, и движение планет в небе подчиняются одному закону. Это объединило земную и небесную физику.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механика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стала основой новой физики, где явления объясняют через силы, движение и точные вычисления. Так наука получила единый язык описания природы.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Ньютона ученые стали чаще искать общие законы, а не отдельные объяснения для каждого случая. Его идеи надолго определили развитие науки и техники.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подходы затронули сразу несколько областей знаний и изменили способы работы ученых.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усилились точность, проверка и роль математики; это сделало науку более надежной и связало разные открытия в единую систему.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научной революции XVI–XVII веков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науке XVI–XVII веков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человека в 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все чаще смотрел на мир как исследователь. Он не просто принимал готовые ответы, а старался сам увидеть, как устроены явления.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Проверяющий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стали измерение, опыт и сравнение результатов. Это помогало отличать то, что действительно происходит, от привычных, но неверных представлений.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Мыслящий исследователь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XVII века ценили человека, который умеет задавать вопросы, рассуждать и искать объяснения. Такой образ стал очень важным для развития науки.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доказательствам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убеждали не только слова известных авторов, но и проверенные данные. Это изменило отношение людей к знанию и к собственным возможностям.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9415" y="1661225"/>
            <a:ext cx="4058670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ученые из разных стран вместе изменили представления о мире.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не была делом одного человека: разные ученые дополняли друг друга, и вместе они создали новые основы знания.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Коперник, Г. Галилей, И. Кеплер, Ф. Бэкон, Р. Декарт, И. Ньютон; ключевые труды XVI–XVII веков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ученые и их вклад в научную революцию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знания помогали мореплавателям, картографам и мастерам приборов. Наука стала нужной не только для размышлений, но и для повседневной жизни, торговли и путешествий.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наук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Астрономия, физика и математика получили мощный толчок. Ученые стали работать точнее, а их выводы можно было проверять и использовать в других исследованиях.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по-новому увидели свое место в мире: Вселенная оказалась устроенной по законам, которые можно изучать. Это стало основой науки Нового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новые идеи были важны для будущего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современной науке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научного исследования, сложившаяся в XVI–XVII веках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люди научились больше доверять наблюдению, опыту и разуму. Так возникла новая картина мира, на которой выросла современная наука.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авторитетов к доказательствам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2026-06-02T06:53:36Z</dcterms:created>
  <dcterms:modified xsi:type="dcterms:W3CDTF">2026-06-02T06:53:36Z</dcterms:modified>
</cp:coreProperties>
</file>