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Европы: Великобритания и Ирландия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карте, но разные по истории: два островных государства с морским климатом и сильными связями с Европой.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общая характеристика региона
</a:t>
            </a:r>
            <a:endParaRPr lang="en-US" sz="35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Ирландия — острова на северо-западе Европы. Их берега омывают Атлантический океан, Северное море, Ирландское море и Ла-Манш, поэтому климат обычно влажный, а транспорт и порты особенно важны.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государств и столицы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это Соединённое Королевство Великобритании и Северной Ирландии. В его состав входят Англия, Шотландия, Уэльс и Северная Ирландия, а столицей служит Лондон.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Ирландия — независимая республика на большей части острова Ирландия. Столица страны — Дублин, который считается главным городом и культурным центром региона.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влияет на жизнь людей: моря формируют связи, торговлю и путешествия, а природные границы помогают сохранить особый характер каждого места.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государства и территории рядом: остров Мэн и Нормандские острова не входят в состав Соединённого Королевства, хотя тесно связаны с ним.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872242"/>
            <a:ext cx="4839600" cy="2113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площади, населения и статуса государств помогает увидеть, насколько различаются эти страны при схожем островном положении.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заметно крупнее и населённее, а разница в устройстве хорошо видна в статусе стран и столицах.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Ирландия: сравнение основных показателей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природа и побережья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Великобритании и Ирландии характерны низменности, холмы и зелёные луга, а берега часто сильно изрезаны. Более высокие формы рельефа сосредоточены в горных районах Шотландии и Уэльса.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горы: где начинаются высоты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Ирландии распространены более мягкие формы рельефа: озёра, торфяники и скалистые морские берега. Это создаёт узнаваемые пейзажи — долины, утёсы и горные виды.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Ирландия: мягкие формы и «зелёная» водная среда
</a:t>
            </a:r>
            <a:endParaRPr lang="en-US" sz="15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 Дублин концентрируют основную массу жителей, рабочих мест и культурных учреждений, а остальные крупные города образуют «второй ярус» по численности.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распределено неравномерно: столицы заметно превосходят прочие центры, поэтому именно они притягивают миграцию и туристов.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региона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оценки численности населения городов и агломераций.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 входит в состав Соединённого Королевства. Вопрос границы на острове Ирландия остаётся чувствительной темой, потому что уходит корнями в события XX 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Ирландия — парламентская республика: глава государства избирается отдельно от парламента. Такая организация власти отличает её от монархии в Великобритании.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конституционная монархия и парламентская демократия. Основные органы власти работают в Лондоне, в районе Вестминстер, где принимаются важные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этапы, определившие политическую карту региона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формировались современные государства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культура и традиции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 основной язык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и Ирландии главным языком повседневной жизни является английский, именно на нём чаще всего ведут обучение, общение и деловую переписку.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языки кельтского происхождения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Уэльсе, Шотландии, Северной Ирландии и Ирландии сохраняются местные языковые традиции: в Уэльсе — валлийский, в Ирландии — ирландский, в Шотландии — элементы гэльской культуры.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привычки болельщиков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регби и крикет — популярные виды спорта. Они объединяют людей, помогают поддерживать местные клубы и формируют общую «городскую» культуру.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Культура: литература, театр, музыка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сильными культурными школами: литературой, музыкой и театром. Часто они связаны с местными историями и поддерживаются традициями школ и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политический, финансовый и культурный центр Великобритании. Здесь находятся парламент, Букингемский дворец, Британский музей, Тауэр и Вестминстер, поэтому город влияет на всю страну.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Дублин — главный город Ирландии: он известен исторической застройкой, Тринити-колледжем и литературными традициями. Оба города притягивают жителей, туристов и студентов благодаря образованию и насыщенной городской жизни.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 Дублин как главные центры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заметную роль играют услуги, включая транспорт и технологические сервисы, но в Ирландии сильнее выражена внешняя ориентация на международные компании.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описывают различия в «акцентах»: Великобритания диверсифицирована, а Ирландия заметно сильнее связана с экспортом услуг и IT.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экономические материалы (использованы описательные приоритеты без точных статистических долей; применены условные индексы по исходному описанию).
</a:t>
            </a:r>
            <a:endParaRPr lang="en-US" sz="7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382" y="1612725"/>
            <a:ext cx="373758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 сравнении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видны в показателях дохода на одного человека и структуре ведущих отраслей: услуги и финансы — у Великобритании, IT и экспорт услуг — у Ирландии.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Ирландия компактнее, но за счёт IT, фармацевтики и экспорта услуг демонстрирует более высокий уровень дохода на душу населения.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экономические данные (ориентировочные значения приведены по исходному описанию).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тёплый и влажный климат помогает развивать молочное животноводство, овцеводство и выращивать ячмень, пшеницу и картофель. Фермы получают стабильную кормовую базу из природных условий.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популярны простые, «земные» блюда из рыбы, картофеля, мяса, хлеба и молочных продуктов. Многие рецепты связаны с местным сельским хозяйством и привычками региона.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заметны фермерские хозяйства, которые поставляют молоко, мясо и зерно. В Ирландии роль пастбищ особенно велика: много площадей отдано под выпас.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питание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приносит влажные воздушные массы, поэтому дожди идут не «одним сезоном», а распределяются по году. Западные берега и горные районы получают больше осадков.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характер климата объясняет мягкие зимы и частую смену погоды: тепло и влага поступают с океана почти постоянно.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влияние Атлантики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климатические справочники (для наглядности использованы условные уровни, так как точные числовые значения по исходному описанию не приведены).
</a:t>
            </a:r>
            <a:endParaRPr lang="en-US" sz="7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центры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 и Кембридж входят в число самых известных университетов мира, а в Дублине важную роль играет Тринити-колледж, выступающий заметным научным центром.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разных дисциплин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активно развивались математика, физика, медицина, география и информатика. Это помогало связывать теорию с практическими задачами общества и промышленности.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тесно переплетается с современными технологическими компаниями и проектами. Образовательные учреждения часто становятся «точками старта» для новых разработок.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 исследовательские традиции
</a:t>
            </a:r>
            <a:endParaRPr lang="en-US" sz="1541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Ирландия связаны с известными учёными, писателями и изобретателями. Их идеи поддерживались исследовательскими центрами и научными сообществами.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изобретения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известные достопримечательности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Великобритании умеет соединять эпохи в одном маршруте: Биг-Бен и Тауэрский мост задают узнаваемый ритм прогулке. Музейные залы и старинные стены вокруг Вестминстера помогают почувствовать, как менялась власть и жизнь горожан.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контур истории: Лондон в деталях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 завораживает не только загадкой каменных сооружений, но и ощущением масштаба: древние плиты стоят на фоне неба, будто «разговаривают» с современностью. Рядом с этим образом легко представить, как природа и культовые места становятся причиной путешествий снова и снова.
</a:t>
            </a:r>
            <a:endParaRPr lang="en-US" sz="1154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 и время на ветру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 Мохер поражают резкими береговыми линиями и видом на море, а горные озёра Ирландии дарят другую атмосферу — тишину и простор. Туристы часто выбирают такие места не ради городских объектов, а ради природных пейзажей и прогулок на свежем воздухе.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 Мохер и ирландские горные озёра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транспортные и торговые пути региона; Великобритания вышла из ЕС в 2020 году, а Ирландия остаётся членом ЕС.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Европой и Атлантикой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задачи включают защиту побережий, сохранение природных территорий и расширение зелёной энергетики. В Северной Ирландии особенно чувствительна тема границы после разделения острова.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крупных агломерациях испытывает нагрузку: увеличиваются очереди на дорогах и время поездок. Поэтому обсуждаются меры по развитию общественного транспорта и более «умным» маршрутам.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 жильё и неравномерное развитие территорий усиливают социальное напряжение. Во многих городах сложнее найти доступное жильё, а периферийные районы теряют инвестиции и специалистов.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задачи развития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используют английский язык и связаны островным положением, но заметны различия по масштабам: Великобритания существенно больше и по площади, и по населению.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схожем морском климате и общей «островной» логистике разный размер влияет на роль городов, организацию экономики и политические возможности государств.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и что различает страны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и демографические данные (значения взяты из исходного описания).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Ирландия соседствуют, но различаются историей, площадью, населением и государственным устройством. Их объединяют островное положение, влажный морской климат, активная хозяйственная жизнь и крупные культурные центры.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Великобритания и Ирландия в Западной Европе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2026-05-11T17:00:59Z</dcterms:created>
  <dcterms:modified xsi:type="dcterms:W3CDTF">2026-05-11T17:00:59Z</dcterms:modified>
</cp:coreProperties>
</file>