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физические упражнения важны для опорно-двигательной системы
</a:t>
            </a:r>
            <a:endParaRPr lang="en-US" sz="2971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костям, мышцам и суставам развиваться правильно.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подростка: как она растет
</a:t>
            </a:r>
            <a:endParaRPr lang="en-US" sz="1827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кости еще укрепляются, а мышцы и связки продолжают развиваться. Поэтому физическая активность особенно важна: она поддерживает рост скелета, помогает формировать осанку и делает движения более уверенными.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75595"/>
            <a:ext cx="481895" cy="4283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97030"/>
            <a:ext cx="481766" cy="38541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97030"/>
            <a:ext cx="481766" cy="38541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опорно-двигательная система
</a:t>
            </a:r>
            <a:endParaRPr lang="en-US" sz="2239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придает телу форму, удерживает его в вертикальном положении и защищает внутренние органы. Именно он создает основу, на которой работают мышцы и обеспечивается движение.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сокращаются и расслабляются, благодаря чему человек может ходить, бегать, прыгать и выполнять точные движения руками. Без их работы любое движение было бы невозможным.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и 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соединяют кости и делают возможными сгибание, повороты и наклоны. Связки укрепляют соединения, помогают сохранять устойчивость и уменьшают риск излишних смещений.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соединяют мышцы с костями и передают усилие движения. Благодаря им сокращение мышцы превращается в действие, а тело может двигаться слаженно и точно.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физическая нагрузка влияет на рост и прочность костей
</a:t>
            </a:r>
            <a:endParaRPr lang="en-US" sz="1728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с опорой
</a:t>
            </a:r>
            <a:pPr algn="l" indent="0" marL="0">
              <a:lnSpc>
                <a:spcPct val="100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Упражнения, в которых тело опирается на собственный вес, помогают костной ткани становиться плотнее. Такая работа особенно полезна в период роста, когда костная система еще укрепляется и перестраивается.
</a:t>
            </a:r>
            <a:endParaRPr lang="en-US" sz="1282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для 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организму легче использовать кальций и фосфор для укрепления костей. Поэтому регулярная активность поддерживает не только форму тела, но и его внутреннюю прочность.
</a:t>
            </a:r>
            <a:endParaRPr lang="en-US" sz="1265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виды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действуют ходьба, бег, прыжки и подвижные игры. Они дают костям естественную нагрузку и одновременно развивают координацию, выносливость и общую физическую подготовку.
</a:t>
            </a:r>
            <a:endParaRPr lang="en-US" sz="1265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свежего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на улице сочетают движение и смену обстановки, поэтому легче выполнять их регулярно. Такие упражнения помогают организму работать активнее и поддерживают здоровый режим дня.
</a:t>
            </a:r>
            <a:endParaRPr lang="en-US" sz="126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основы физического воспитания; качественная оценка по характеру нагрузки
</a:t>
            </a:r>
            <a:endParaRPr lang="en-US" sz="85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активности сильнее влияют на кости
</a:t>
            </a:r>
            <a:endParaRPr lang="en-US" sz="211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общую пользу спорта, а именно нагрузку на костную ткань. Чем больше движение связано с опорой и толчком, тем заметнее стимул для укрепления скелета.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бег, прыжки и упражнения с собственным весом. Плавание полезно для мышц и выносливости, но слабее нагружает кости.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группы мышц особенно важны для поддержки позвоночника: спины, живота и плечевого пояса.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физической культуры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группы создают мышечный корсет, который помогает держать ровную осанку и меньше уставать при длительном сидении за партой.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дает не один вид нагрузки, а их сочетание: сила, гибкость, координация и выносливость развиваются одновременно.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основы физического воспитания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упражнения по-разному воздействуют на кости, мышцы и суставы. Сочетание нескольких видов нагрузки помогает развивать опорно-двигательную систему более гармонично.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и их влияние на разные части тела
</a:t>
            </a:r>
            <a:endParaRPr lang="en-US" sz="2185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движение связано с правильной осанкой
</a:t>
            </a:r>
            <a:pPr algn="l" indent="0" marL="0">
              <a:lnSpc>
                <a:spcPct val="90000"/>
              </a:lnSpc>
              <a:buNone/>
            </a:pPr>
            <a:r>
              <a:rPr lang="en-US" sz="23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физическая активность влияет на мышцы, позвоночник и привычку держать тело ровно.
</a:t>
            </a:r>
            <a:endParaRPr lang="en-US" sz="2335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нуждаются в движении и умеренной нагрузке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бездействия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школьник мало двигается, движения становятся более скованными, а мышцы быстрее устают. Суставы работают хуже, потому что им не хватает регулярной и разнообразной нагрузки.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перед занятием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уроком физкультуры или тренировкой важно подготовить тело к работе. Небольшая разминка делает движения свободнее, а мышцы и связки — более готовыми к усилию.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без перегрузки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Полезнее всего сочетать работу и отдых, увеличивать объем упражнений постепенно и следить за техникой. Так снижается риск растяжений, ушибов и перегрузки суставов.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хряща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суставному хрящу получать питание и сохранять эластичность. Благодаря этому суставы дольше остаются подвижными и легче переносят ежедневную нагрузку.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2603" y="1354071"/>
            <a:ext cx="2590141" cy="211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5783" y="1354071"/>
            <a:ext cx="2590141" cy="211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развивать стопу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Стопа как опора тела
</a:t>
            </a:r>
            <a:pPr algn="l" indent="0" marL="0">
              <a:lnSpc>
                <a:spcPct val="90000"/>
              </a:lnSpc>
              <a:buNone/>
            </a:pPr>
            <a:r>
              <a:rPr lang="en-US" sz="36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Стопа удерживает равновесие и первой принимает удар при ходьбе или беге. Если ее мышцы работают слабо, нагрузка распределяется хуже, а движение становится менее устойчивым. Простые упражнения на носках и пятках помогают укрепить опору тела.
</a:t>
            </a:r>
            <a:endParaRPr lang="en-US" sz="1096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полезны перекаты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Перекаты с пятки на носок делают шаг более мягким и учат стопу правильно включаться в движение. Такое упражнение развивает гибкость, улучшает чувство равновесия и помогает своду стопы работать как пружина.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Массажная поверхность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по массажному коврику или по безопасной неровной поверхности заставляет мышцы стопы работать активнее. Это особенно полезно для подростков, потому что укрепляет свод стопы и помогает лучше чувствовать положение тела в пространстве.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развивать стопу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материалу школьного курса биологии и физической культуры; без точных статистических данных.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нарушения чаще связаны с низкой двигательной активностью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сидение особенно быстро отражается на мышцах спины и формировании осанки, поэтому проблемы заметны уже в школьном возрасте.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движения, тем выше риск нарушений осанки, слабости мышц и утомляемости; регулярная активность помогает предотвратить эти изменения.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Разогрев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Легкая ходьба или бег на месте повышают температуру мышц и ускоряют кровоток, чтобы тело быстрее включилось в работу.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Подготовка суставов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Вращения руками, наклоны и приседания делают движения более свободными, а связки и суставы — более готовыми к нагрузке.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Переход к занятию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разминки организм легче переносит основную часть урока или тренировки, а риск дискомфорта и травм становится заметно ниже.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разминка перед любой нагрузкой
</a:t>
            </a:r>
            <a:endParaRPr lang="en-US" sz="2234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тренировка школьника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правилам школьной физической культуры и основам безопасной двигательной активности.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761" y="1410754"/>
            <a:ext cx="263438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2820" y="1424304"/>
            <a:ext cx="443700" cy="3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44024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243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двигательная активность в школьной жизни
</a:t>
            </a:r>
            <a:endParaRPr lang="en-US" sz="1821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каждый день помогает сердцу и мышцам работать без перегрузки, а также поддерживает общий тонус. Даже дорога домой пешком уже добавляет полезное движение.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вместо лифта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 по лестнице укрепляет ноги и развивает выносливость. Такая привычка удобно встраивается в школьный день и не требует специального времени для тренировки.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 и короткая зарядка на перемене снимают статическое напряжение после уроков, улучшают настроение и помогают спине и животу работать активнее.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домашняя разминка, прыжки, упражнения на осанку и игры с мячом поддерживают мышцы в тонусе и помогают избежать долгого сидения без движения.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возрасте лучше сочетать упражнения на координацию, силу и общую выносливость, не перегружая организм однообразной работой.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нормы физической активности и возрастные особенности подростков.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упражнений для подростков 13–14 лет
</a:t>
            </a:r>
            <a:endParaRPr lang="en-US" sz="2152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упражнений зависит от возраста, но во всех случаях важны постепенность, техника и регулярность.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спорта особенно полезны для опорно-двигательной системы
</a:t>
            </a:r>
            <a:endParaRPr lang="en-US" sz="1695" dirty="0"/>
          </a:p>
        </p:txBody>
      </p:sp>
      <p:sp>
        <p:nvSpPr>
          <p:cNvPr id="9" name="Text 1"/>
          <p:cNvSpPr txBox="1"/>
          <p:nvPr/>
        </p:nvSpPr>
        <p:spPr>
          <a:xfrm>
            <a:off x="60791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мягко нагружает мышцы спины, плеч и корпуса, при этом почти не создает ударной нагрузки на суставы. Оно особенно полезно для выносливости и ровного положения тела.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502352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Гимнастика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Гимнастические упражнения развивают гибкость, чувство равновесия и точность движений. Они помогают лучше контролировать тело и делают суставы более подвижными при правильной технике.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9183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виды 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Футбол, баскетбол и подвижные игры тренируют скорость, прыжки, ловкость и выносливость. Они также развивают координацию и учат быстро менять направление движения.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на основе школьного курса биологии и физической культуры; значения условные.
</a:t>
            </a:r>
            <a:endParaRPr lang="en-US" sz="877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 регулярных занятиях физическими упражнениями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улучшаются сила, координация и выносливость, поэтому повседневные движения становятся легче и увереннее.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дают устойчивый прогресс по всем показателям, а длительные перерывы замедляют его и ослабляют тренировочный эффект.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физическая нагрузка становится вредной
</a:t>
            </a:r>
            <a:endParaRPr lang="en-US" sz="2168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увеличение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сразу увеличить длительность или интенсивность занятий, мышцы и связки не успевают адаптироваться. Тогда возрастает риск растяжений, боли и общего переутомления.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выполнении упражнений перегружают колени, стопы, спину и плечи. Особенно это опасно, когда движение повторяется много раз без контроля.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853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без пауз мешают восстановлению мышц и костей. Утомленный организм хуже двигается, теряет точность и чаще реагирует болями после нагрузки.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814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боль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 — сигнал остановиться, а не терпеть. Если продолжать занятия при выраженном дискомфорте, можно усугубить травму и надолго выпасть из движения.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сон как условия роста костей и мышц
</a:t>
            </a:r>
            <a:endParaRPr lang="en-US" sz="2152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и минералы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нужен для построения мышц, а кальций и фосфор — для прочности костей. Эти вещества школьник получает из молочных продуктов, рыбы, яиц и мяса.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помогает усваивать кальций, а достаточное питье поддерживает обмен веществ и работу мышц. Особенно важно не забывать о воде во время активного дня.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сне организм восстанавливает ткани и активно растет, поэтому подростку нужен полноценный ночной отдых. Недосып снижает работоспособность и замедляет восстановление после нагрузок.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меню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крупы, рыба, яйца, молочные продукты и мясо помогают поддерживать здоровье костей, мышц и суставов. Важно, чтобы питание было регулярным и разнообразным.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телу расти правильно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упражнения укрепляют кости, развивают мышцы, поддерживают суставы и формируют осанку. Если двигаться регулярно, подростковый организм становится крепче, выносливее и лучше приспосабливается к росту.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2026-06-01T10:43:11Z</dcterms:created>
  <dcterms:modified xsi:type="dcterms:W3CDTF">2026-06-01T10:43:11Z</dcterms:modified>
</cp:coreProperties>
</file>