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Папоротниковидные, Хвощевидные, Плауновидные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высшие споровые растения выделяются размножением спорами, влияя на экосистемы и историю Земли.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эволюция споровых растений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Споровые растения возникли около 400 млн лет назад. Развитие сосудистой системы и листьев позволило им успешно освоить сушу, приведя к разделению на папоротниковидные, хвощевидные и плауновидные.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Папоротниковидные: основные характеристики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Папоротниковидные насчитывают свыше 10 000 видов, широко распространены и предпочитают влажные и затемнённые места обитания по всему миру.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крупные перисто-рассечённые листья — вайи, на нижней стороне которых формируются споры, служат отличительным признаком этого отдела.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происходит спорами, а не семенами, что отражает древнее происхождение и специфику жизненного цикла папоротников.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папоротниковидных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и вайи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имеют корневище с придаточными корнями и крупные вайи, на которых расположены сорусы — группы спорангиев со спорами. Такая структура помогает им выживать в низком освещении леса.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семян и цветков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не образуют ни цветков, ни семян, что отличает их от многих других растений и подчеркивает их древнее evolutionary наследие.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папоротниковидных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спорофита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стадия жизни с крупными вайями, на которых образуются споры в сорусах.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спор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освобождаются и распространяются по окружающей среде для прорастания.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гаметофита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споры развивается мелкий зеленый гаметофит — заросток, выполняющий функцию полового поколения.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 новый спорофит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наличии воды сперматозоиды движутся к яйцеклетке, после чего развивается новый спорофит, завершая цикл.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8780" y="1467950"/>
            <a:ext cx="5146439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папоротниковидных, хвощевидных и плауновидных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морфологические различия трёх отделов высших споровых растений.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размножение у трёх отделов существенно различается, что отражает их эволюционные особенности и среды обитания.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справочники и учебные материалы по споровым растениям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папоротников в экосистемах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 от эрозии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корневищ папоротников укрепляет почву, предотвращая её смывание дождями, что способствует стабильности горных и лесных склонов.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Подлесок влажных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образуют густой подлесок, сохраняя влажность почвы и предоставляя укрытие для мелких животных и насекомых. Это важно для поддержания лесного биоразнообразия.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вклад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папоротники лежат в основе каменного угля — важного ископаемого топлива, образовавшегося из их остатков сотни миллионов лет назад.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Хвощевидные: общие сведения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Хвощевидные представлены примерно 15 видами, преимущественно многолетними травами с членистыми зелёными побегами и редуцированными листьями.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 распространён в основном в северном полушарии и отличается чётким разделением узлов и междоузлий на побегах.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эффективно размножаются вегетативно, что позволяет им быстро заселять новые места обитания.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хвощевидных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два типа побегов: весенние — бесцветные и спороносные с колосками, и летние — зелёные, осуществляющие фотосинтез и имеющие мутовчатое расположение листьев.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Корневище с придаточными корнями даёт начало разветвлённым узловатым побегам, разделённым на узлы и междоузлия с редуцированными листьями в виде зубцов.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в различных отделах высших споровых растений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Папоротниковидные демонстрируют значительно большее видовое разнообразие по сравнению с хвощевидными и плауновидными.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доминирование папоротников в группе высших споровых как по количеству видов, так и по экологическому разнообразию.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флористические базы, 2023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развития хвощевидных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стадия — спорофит, которая доминирует и видна невооружённым глазом, а гаметофит развивается из спор, представляя собой небольшой зелёный организм.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Гаметофит содержит одновременно мужские и женские репродуктивные органы, что позволяет развиваться из одной споры обоеполому поколению.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оплодотворения необходима вода, по которой плавают подвижные сперматозоиды, обеспечивая слияние половинок и начало нового цикла.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хвощей — наличие элатеров на спорах, которые способствуют их выбросу и распространению ветром на значительные расстояния.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хвощей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почвы и накопление кремния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накапливают кремний в своих тканях, что улучшает структуру почвы и способствует её устойчивости. Это влияет на биогеохимические циклы и повышает плодородие окружающей среды.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диких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весенний период молодые побеги хвощей служат пищей для зайцев, лосей и других животных. Они играют важную роль в поддержании биоразнообразия лесных экосистем.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биоиндикации и сельском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хвощей выступают индикаторами влажности и кислости почв. Однако отдельные разновидности считаются сорняками, мешающими сельскохозяйственным культурам.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1200 видов плауновидных характеризуются мелкими листьями и хорошо развитой корневой системой, что позволяет им успешно конкурировать в лесных условиях.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1200 видов
</a:t>
            </a:r>
            <a:endParaRPr lang="en-US" sz="4619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таково количество современных видов плауновидных, широко распространённых в северных широколиственных и хвойных лесах.
</a:t>
            </a:r>
            <a:endParaRPr lang="en-US" sz="13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плауновидных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и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системы формируются из придаточных корней, обеспечивая хорошее закрепление в почве. Некоторые виды содержат ядовитые вещества, что защищает их от поедания.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и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имеют горизонтальные стелющиеся побеги, а также вертикальные, несущие спорофиллы. Листья мелкие, чешуевидные, располагаются по спирали, создавая плотный покров.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развития плауновидных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только в присутствии воды, так как сперматозоиды передвигаются по водной среде к яйцеклетке.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Спорофит — главная и заметная фаза жизненного цикла, образующая споры в стробилах на концах побегов.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Гаметофит развивается под землёй, часто симбиотически взаимодействуя с грибами для получения питательных веществ, что повышает его выживаемость.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плауновидных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Сегодняшние виды значительно мельче, однако их ископаемые остатки составляют основу угольных пластов — важного энергетического ресурса для человечества.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каменноугольном периоде древние плауновидные, такие как лепидодендроны, достигали высоты до 30 метров и создавали густые леса, играя значительную роль в экосистемах того времени.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отделов: сравнительная диаграмма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являются самой древней группой из трёх отделов, возникшей примерно 420 миллионов лет назад.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 эволюционную последовательность появления отделов с плаунами как ранней группой, предшествующей хвощам и папоротникам.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Палеоботанические исследования, 2022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отделов споровых растений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отдела находят разнообразное применение: папоротники — в медицине и кулинарии, хвощи — в народной медицине и биоиндикации, плауны — в производстве и декоре.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применений подчёркивает важность этих растений для человека в разных сферах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ботаники, 2023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сохранения и охраны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вырубка лесов и изменение климата вызывают сокращение численности многих видов папоротников, хвощей и плаунов, что угрожает их существованию.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сбор для хозяйственных и научных целей, особенно плаунов и съедобных папоротников, усугубляет ситуацию и требует регулирования.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 России зарегистрировано около 50 редких видов из этих отделов, нуждающихся в охране и программах восстановления.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споровых отделов для будущего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папоротниковидных, хвощевидных и плауновидных помогает понять адаптации растений и сохранить природное разнообразие, что важно для экологии и устойчивого развития планеты.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2026-05-08T01:40:51Z</dcterms:created>
  <dcterms:modified xsi:type="dcterms:W3CDTF">2026-05-08T01:40:51Z</dcterms:modified>
</cp:coreProperties>
</file>