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am looking for a souvenir: слова и фразы для покупки сувенира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покупать сувенир и говорить по-английски в реальном магазине.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90" y="1229711"/>
            <a:ext cx="3318527" cy="323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 — знакомая детям ситуация: поездка, подарок, память о городе. На этой теме удобно повторять покупки, числа, цвета, материалы и вежливые фразы, которые реально пригодятся в общении.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сувенирах на английском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souvenirs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теме относятся souvenir, postcard, magnet, key ring, mug, notebook, doll и bracelet. Эти слова помогают назвать самые частые вещи, которые покупают после поездки или экскурсии.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на память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качестве сувенира часто выбирают chocolate и tea. Такие покупки удобны, потому что их можно привезти домой и поделиться ими с семьёй или друзьями.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3289500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gift и present означают подарок, а souvenir — вещь на память о месте или событии. Это важно, чтобы не путать обычный подарок и предмет, связанный с поездкой.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3289500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или сувенир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768263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может сказать: I want a souvenir, I like this mug, or This postcard is beautiful. Простые слова и короткие фразы делают диалог понятным и уверенным.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4768263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примеры
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1810938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подойдут слова cheap, expensive, small, big, nice, beautiful, useful, handmade и local. Они помогают объяснить, почему предмет подходит лучше других вариантов.
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1810938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описания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вещи чаще нравятся детям: их легко выбрать, упаковать и привезти домой без лишних хлопот.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компактные и недорогие сувениры, потому что они практичны и подходят для подарка почти в любой ситуации.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учебной презентации на основе типичных школьных предпочтений; без точной статистической базы.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сувениры чаще выбирают школьники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 как память о месте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 часто напоминает о конкретном месте: башне, площади, музее или известном символе города. Поэтому он сразу возвращает к поездке и делает воспоминание более живым.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городом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сувенир легче подарить друзьям, потому что он выглядит необычно и рассказывает о месте лучше обычной вещи. Именно поэтому символика делает подарок более запоминающимся.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с характером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сувенир связан с поездкой, он становится не просто покупкой, а частью истории семьи или класса. Даже маленький предмет может хранить важный момент и приятное впечатление.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смысл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вещах можно увидеть герб, животное, национальный узор или изображение местного блюда. Такие детали помогают быстро понять, откуда привезён предмет, даже без длинной подписи.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Местный образ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183" y="1647777"/>
            <a:ext cx="397657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места покупки есть свои плюсы и ограничения. Таблица помогает быстро сравнить варианты.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выбор зависит от цели: за оригинальностью идут в музейный магазин, за удобством — в супермаркет, за разнообразием — на рынок.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вариантов покупки сувениров для учебных целей.
</a:t>
            </a:r>
            <a:endParaRPr lang="en-US" sz="99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покупать сувенир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сувенир на английском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простых предложений: It is small. It is red. Такие фразы сразу дают представление о предмете и не требуют сложной грамматики.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цвет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It is made of wood, fabric or metal. Это помогает уточнить, из чего сделан сувенир, и понять, насколько он прочный или удобный.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It looks nice, It is useful и It is handmade помогают объяснить, почему вещь нравится. Так ученик учится не только называть предмет, но и оценивать его.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и польза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подходят слова bigger, cheaper, nicer и more beautiful. Они нужны, когда нужно выбрать один предмет из нескольких и объяснить свой выбор.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вести простой диалог в магазине и не пропустить важные детали.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сувенир по шагам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спросить о цене и не выйти за бюджет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How much is it? помогает быстро узнать цену. После ответа It costs 5 dollars ученик уже понимает, подходит ли вещь по бюджету.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Уточняем стоимость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цена слишком высокая, можно сказать It is too expensive или Do you have anything cheaper? Такие фразы помогают вежливо продолжить разговор и не отказаться от покупки сразу.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лимите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покупкой полезно заранее знать свой бюджет: 300 rubles, 500 rubles или 1000 rubles. Цифры помогают сравнить товары и выбрать подходящий вариант без лишних трат.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деньги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цена известна, можно решить, стоит ли покупать сувенир сейчас или посмотреть ещё несколько вариантов. Так разговор остаётся спокойным, а выбор — осознанным.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разумно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прилавке лежит небольшая деревянная игрушка, расписанная яркими линиями и точками. Она выглядит просто, но в ней чувствуется рука мастера и связь с местными традициями. Такой сувенир удобно подарить, потому что он прочный и легко помещается в сумку.
</a:t>
            </a:r>
            <a:endParaRPr lang="en-US" sz="877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игрушка с узором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стоит глиняная чашка с орнаментом, который повторяет узоры региона. Она напоминает о ремесле, которым люди занимаются уже много лет, и выглядит как маленькая часть местной культуры. Именно такие вещи особенно хорошо сохраняют память о поездке.
</a:t>
            </a:r>
            <a:endParaRPr lang="en-US" sz="885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чашка с росписью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показывает тканевый мешочек с вышивкой, где каждая деталь сделана аккуратно и без спешки. В таком предмете заметны старинные приёмы шитья и вышивания. Он не только красивый, но и полезный: в него можно положить мелкие вещи.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мешочек ручной работы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souvenirs: местные традиции и ремесло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сувенир выбирают не случайно: он помогает сохранить впечатление от поездки или порадовать другого человека.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мотив — память о месте и событии; остальные причины связаны с подарком, пользой и желанием иметь красивую вещь.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урока английского языка для 6 класса
</a:t>
            </a:r>
            <a:endParaRPr lang="en-US" sz="113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покупают сувениры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3025214"/>
            <a:ext cx="324000" cy="25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302521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2992814"/>
            <a:ext cx="324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6078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575494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продавца и покупателя в магазине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 начинает разговор вежливо: Can I help you? Покупатель отвечает коротко и понятно: I’m looking for a souvenir. Это помогает быстро перейти к выбору товара.
</a:t>
            </a:r>
            <a:endParaRPr lang="en-US" sz="1087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Thank you и You’re welcome завершают разговор. Они показывают уважение и подходят для ролевой игры в классе, где важно говорить спокойно и уверенно.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финал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стоимость, удобно спросить: How much is this mug? В ответ можно услышать цену и решить, подходит ли покупка по бюджету.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цене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и передача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покупатель говорит thank you, а продавец отвечает here you are. Эти короткие реплики делают диалог естественным и понятным даже для начинающих.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назвать конкретный предмет, ученик говорит: I’d like a postcard, please. Такая фраза подходит для покупки открытки, магнита, брелока или кружки.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нужной вещи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сувениров для 6 класса
</a:t>
            </a:r>
            <a:endParaRPr lang="en-US" sz="136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материалов помогает выбрать сувенир, который будет красивым, удобным и подходящим для покупки.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влияет на внешний вид, прочность и удобство переноски; для поездки особенно важны лёгкость и безопасность.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сувениров и их особенности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качество сувенира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проверьте, нет ли трещин, сколов, пятен или неровной печати. Аккуратный внешний вид часто показывает, что товар сделан и упакован качественно.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Осмотрите внешний вид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сувенир не должен иметь острых краёв, неприятного запаха или повреждений. Такой предмет приятно дарить, брать в дорогу и хранить дома.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безопасность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керамики особенно важны сколы и трещины, для ткани — чистота и ровные строчки, а для еды — целая упаковка и срок годности.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материал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Осмотрите швы, крепления, ручки, застёжки и другие мелкие элементы. Если они держатся прочно, сувенир дольше прослужит и не сломается в дороге.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детали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магазине помогает выбрать подходящий предмет, проверить его и не выйти за пределы бюджета.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при покупке сувенира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souvenir: сувенир с личной историей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souvenirs особенно ценны, когда они напоминают о конкретной поездке, дне рождения, школьной экскурсии или семейном празднике. Тогда вещь становится не просто покупкой, а воспоминанием.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событием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personal souvenir подходят магнит, кружка, блокнот или карточка с подписью. Важна не цена, а то, насколько предмет связан с человеком и его историей.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выбрать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сувенир хорошо подходит для друга, учителя или родственника, потому что он выглядит внимательнее и теплее обычного подарка. Он передаёт заботу и память о событии.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с смыслом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дата, фотография или короткая надпись делают даже простой брелок или открытку уникальными. Такая деталь сразу показывает, почему этот сувенир важен именно для вас.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деталь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сувениры легче положить в рюкзак, а крупные чаще требуют больше места и аккуратной упаковки.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сувенир, тем он удобнее для поездки; крупные вещи выбирают реже, но они заметнее и выглядят более особенными.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сравнения размеров сувениров для урока английского языка
</a:t>
            </a:r>
            <a:endParaRPr lang="en-US" sz="94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Сувениры по цене и удобству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90" y="3137594"/>
            <a:ext cx="283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081" y="3137594"/>
            <a:ext cx="2835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выбор сувенира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 ткань часто выглядят красиво и служат долго. Такие сувениры приятны на вид и обычно меньше вредят природе, чем одноразовые вещи.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материалы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Сумки, бутылки и блокноты можно использовать снова и снова. Такой сувенир радует не только в день покупки, но и в повседневной жизни.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Многоразовое использование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сувенир обычно не требует сложной упаковки и быстро не становится ненужным. Он помогает делать покупки более разумными и бережными.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лишнего мусора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Сувениры из переработанных материалов помогают сократить отходы. Это хороший выбор для тех, кто хочет купить полезную вещь и одновременно поддержать бережное отношение к природе.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Переработанные материалы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нескольким критериям помогает выбрать вещь, которая будет и приятной, и полезной.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сувенир сочетает память о месте, хорошее качество, разумную цену и хотя бы одну отличительную деталь.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покупки сувениров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удачного сувенира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best souvenir — это память, которую можно держать в руках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сувенир не обязательно дорогой: он должен напоминать о поездке, быть качественным, подходить по бюджету и радовать каждый раз, когда вы берёте его в руки.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2026-05-30T14:53:37Z</dcterms:created>
  <dcterms:modified xsi:type="dcterms:W3CDTF">2026-05-30T14:53:37Z</dcterms:modified>
</cp:coreProperties>
</file>