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это всюду такое веселье?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Поговорим, где живёт радость и почему она так заразительна.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Веселье бывает там, где интересно, тепло и рядом есть другие люди. Это смех, игра, праздник, добрые слова и маленькие чудеса, которые делают обычный день ярче и дружелюбнее.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Веселье: когда сердцу легко и радостно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где пахнет праздником
</a:t>
            </a:r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радость появляется, когда семья собирается вместе, кто-то приносит сюрприз или все готовят угощение. На столе могут лежать открытки, а в комнате слышны смех, песни и добрые поздравления.
</a:t>
            </a:r>
            <a:endParaRPr lang="en-US" sz="115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классе, где все заняты общим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весёлое настроение возникает на утреннике, во время чтения по ролям или на дне рождения одноклассника. Дети улыбаются, держат книги, смотрят друг на друга и будто сами становятся частью праздника.
</a:t>
            </a:r>
            <a:endParaRPr lang="en-US" sz="1091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где игра не смолкает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радость заметна сразу: кто-то бежит, кто-то кидает мяч, а кто-то хлопает в ладоши от удачного хода. Такие сцены легко представить на картинке с шарами, улыбками и яркими деталями.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чаще всего видят радость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обычный день становится особенным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повод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день рождения, семейная встреча, школьный праздник или просто долгожданный выходной.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начинаются приготовления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комнату, выбирают угощение, готовят подарки, учат стихи или придумывают игру.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самый яркий момент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Звучат поздравления, песни, смех и весёлые голоса. Все чувствуют, что день получился особенным.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тёплые воспоминания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праздника хочется снова встретиться, вместе играть и помнить добрые слова, сказанные в этот день.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радость сильнее рядом с другими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смеются вместе, радость становится заметнее и словно увеличивается. Общий смех быстро заражает всех вокруг и делает обычный момент похожим на маленький праздник.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команде весело не только выигрывать, но и ждать своей очереди, поддерживать товарища и радоваться его успеху. Так настроение становится дружным и тёплым.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 звучит интереснее, когда её слушают сразу несколько ребят. Они удивляются вместе, переглядываются, задают вопросы и будто проживают событие сообща.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литературных текстах это видно по действиям героев: они поют, бегут, хлопают, помогают и радуются одним и тем же событиям. Совместная радость делает рассказ живым.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улыбка как признаки веселья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сразу показывает, что человеку хорошо и легко. В книге он помогает понять, что герой не скучает и с интересом участвует в событии.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бывает тихой, но очень заметной. Она говорит о добром настроении и помогает увидеть, что рядом безопасно, уютно и по-настоящему приятно.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шутят и живо разговаривают, текст становится светлее. Такие реплики помогают почувствовать, что все настроены дружелюбно и готовы радоваться вместе.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и разговор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кивки, прыжки и быстрые движения делают веселье видимым. По ним легко понять, что событие нравится детям и вызывает у них радостный отклик.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Оживлённые жесты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быстро делают день весёлым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 особенно хороши, когда хочется бегать, смеяться и быть в движении. Прятки, салки, классики и игры с мячом помогают детям ждать очереди, соблюдать правила и радоваться каждому удачному шагу.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тоже умеют веселить, только по-своему. Лото, домино и простые соревнования учат вниманию, терпению и честной игре, а ещё делают встречу друзей спокойной, но очень живой.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создать праздничное настроение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ритм сразу меняют атмосферу: хочется улыбаться, двигаться и подпевать. Даже короткая мелодия помогает классу или дому звучать дружнее и бодрее.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танец и простые музыкальные инструменты делают праздник особенно живым. Дети легче включаются в общее действие, когда слышат знакомый ритм и могут ему подражать.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текстах музыка часто сопровождает хоровод, встречу или игру. Она словно собирает всех вместе и помогает почувствовать: сейчас происходит что-то радостное.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444" y="33592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9075" y="335925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4369" y="1493250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3750" y="1499880"/>
            <a:ext cx="318300" cy="254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предметы и украшения на празднике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Шары сразу привлекают внимание и делают комнату нарядной. Их яркие цвета подсказывают, что день не обычный, а праздничный и радостный.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шары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добавляют блеск и лёгкость. Их любят на праздниках, потому что они красиво двигаются, когда дети идут, танцуют или машут руками.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ленты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или открытка показывают, что к празднику готовились заранее. Такие детали особенно радуют младших школьников, потому что в них есть и внимание, и старание.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 открытки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Флажки создают ощущение движения и весёлого строя. Они хорошо смотрятся в классе, на улице и в зале, где собираются дети.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Флажки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Гирлянды украшают пространство и делают его похожим на место для большого события. Они помогают почувствовать праздник ещё до начала игр и поздравлений.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Гирлянды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добрые сюрпризы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радует не только своей вещью, но и вниманием к человеку. Даже маленькая открытка, рисунок или наклейка могут вызвать большую улыбку.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тёплыми кажутся подарки, сделанные своими руками. В них есть старание, фантазия и личное участие, поэтому они запоминаются надолго.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сюрприз может быть и словом: пожеланием, похвалой или весёлым поздравлением. Иногда именно такие простые знаки заботы делают праздник самым тёплым.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Веселье в школе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весёлые минуты появляются на утренниках, классных часах, конкурсах и чтении стихов, когда весь класс делает одно дело и радуется общему успеху.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запоминаются совместные игры, проекты и дни рождения одноклассников: здесь важно не только смеяться, но и уважать друг друга, соблюдать правила и ждать своей очереди.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веселье учит дружбе: дети помогают товарищу, подбадривают его, честно играют и умеют радоваться не только своим, но и чужим удачам.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литературного чтения такие моменты легко узнать в текстах о школьной жизни, где герои вместе поют, читают, шутят и переживают радостные события.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 и традиции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 сохраняют песни, игры, костюмы и угощения, которые передаются из поколения в поколение. Они делают жизнь ярче и помогают детям почувствовать связь с традициями семьи и страны.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Масленицу легко узнать по блинам, хороводам и шумным гуляньям, а Новый год — по ёлке, подаркам и ожиданию чуда. Для первоклассника это большие, добрые и очень заметные события.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разные времена года радость разная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катание, ёлка и огоньки делают зиму особенно праздничной. Дети ждут каникулы, игры на улице и новогодние сюрпризы.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тёплые дни, капель и яркое солнце приносят ощущение обновления. Хочется бегать, смеяться и замечать, как всё вокруг оживает.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радуют долгие дни, игры во дворе, поездки и каникулы. Можно больше времени проводить с друзьями на свежем воздухе.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начинается новый школьный год, встреча с одноклассниками и новые впечатления. Даже дождливый день становится веселее, если рядом друзья и интересные дела.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человек, когда ему весело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весело, он становится более подвижным и оживлённым: хочется бегать, прыгать, хлопать в ладоши и скорее поделиться хорошим настроением с другими.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такое настроение передают короткие действия и живые слова: радостные восклицания, быстрые реплики, шутки, подпрыгивания и дружные хлопки героев.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весёлого человека часто появляется улыбка, звонкий смех и открытый взгляд. Он легче вступает в разговор, отвечает смелее и не боится быть среди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праздник помогает людям дружить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готовится к утреннику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вместе развешивают гирлянды, расставляют стулья и прикрепляют рисунки на стену. Каждый делает своё дело, но получается одно большое праздничное настроение, которое радует весь класс.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концерт без лишней суеты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дети учат стихи, другие репетируют песню, а кто-то готовит открытки для гостей. Когда всё складывается вместе, получается дружный маленький концерт, где важен вклад каждого.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тишина и спокойствие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библиотеке, на уроке или во время чтения громкий смех мешает другим людям сосредоточиться. Здесь особенно нужны спокойные голоса, внимание и аккуратность.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больнице, рядом с уставшим или грустным человеком, важнее не шуметь, а говорить тихо и бережно. Так проявляются уважение и забота.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радость умеет быть доброй: она не толкается, не перебивает и не делает другим неудобно. Веселье и вежливость могут дружить между собой.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о месте и людях рядом, можно радоваться так, чтобы всем было хорошо. Тогда весёлый момент становится не шумным, а тёплым и приятным.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обычный день становится весёлым событием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простой идеи рождается общее радостное дело в семье, классе или во дворе.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веселью случаться чаще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улыбка сразу делают общение легче. Если поздороваться, похвалить товарища и сказать спасибо, в классе становится теплее и дружелюбнее.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игра, помощь и умение делиться создают чувство команды. Когда дети не спорят из-за мелочей, весёлые моменты появляются гораздо чаще.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классе и уважение к другим тоже помогают радости. Там, где никто не мешает и все внимательны друг к другу, праздник рождается даже без особого повода.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61" y="1225603"/>
            <a:ext cx="25952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236" y="1225603"/>
            <a:ext cx="25952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4850" y="3645496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можно узнать весёлый момент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сразу показывает, что человеку хорошо и спокойно. В весёлый момент лица становятся светлее, а взгляд — более открытым и тёплым.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Улыбки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смех слышно издалека: он выдает радость лучше любых слов. В тексте о празднике он помогает понять, что всем интересно и приятно.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Открытки, рисунки, наклейки и маленькие сюрпризы сразу создают ожидание радости. По ним легко понять, что день особенный, даже если праздник ещё не начался.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Шары, флажки и яркие ленты делают место праздничным ещё до начала игр. Такие детали словно говорят: сегодня будет весело и необычно.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хлопки и ритм подсказывают, что началось что-то бодрое и праздничное. Музыка быстро меняет настроение и собирает людей вместе.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Веселье приходит туда, где люди добры друг к другу, играют, поют и делят общие дела. Стоит оглянуться — и радостный момент уже совсем рядом.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рядом с нами каждый день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2026-05-24T00:33:48Z</dcterms:created>
  <dcterms:modified xsi:type="dcterms:W3CDTF">2026-05-24T00:33:48Z</dcterms:modified>
</cp:coreProperties>
</file>