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и их условия жизни: основные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жизнь, воздух и поддерживают экосистемы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составляют большую часть живой массы Земли и играют ключевую роль в обмене веществ, обеспечивая пищей, материалами и лекарствами людей и животных.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так важны для природы и человека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солнечный свет, воду и углекислый газ для создания кислорода и энергии в процессе фотосинтеза.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атмосферы создаётся растениями и водорослями, поддерживая дыхание всех живых существ.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биогеохимии, 2023
</a:t>
            </a:r>
            <a:endParaRPr lang="en-US" sz="108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— главный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дают большую часть калорий в рационе людей. Они используются для приготовления хлеба, каш и различных блюд по всему миру.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— витамины и вкус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морковь и томаты обеспечивают организм необходимыми витаминами и минералами, поддерживая здоровье и иммунитет.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пряности растительного происхождения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получают из сахарной свёклы и тростника, а специи, такие как корица и перец, делают пищу ароматной и разнообразной.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нашего питания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океанах создают почти половину кислорода, подчёркивая важность морских экосистем.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растений уникально поддерживает кислородный баланс планеты, обеспечивая дыхание живых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исследование по экологии, 2022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Удельное содержание кислорода благодаря растениям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5150" y="14501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031" y="1443500"/>
            <a:ext cx="301388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материал для построек, мебели и различной утвари, а также источник целлюлозы для бумаги.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из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Хлопок, лён и джут служат сырьём для тканей, одежды и домашнего текстиля, используемого повседневно.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материалы востребованы в производстве и бытовой сфере с древних времён до настоящего времени.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строительстве и текстиле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четверть современных препаратов содержит вещества, выделенные из растений, что делает их основой фармацевтики.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аспирин производится из коры ивы, а наперстянка применяется для лечения сердечных заболеваний.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алоэ, широко используются для лечения ран и ожогов в народной и официальной медицине.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 и медицина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483" y="1734625"/>
            <a:ext cx="2959484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экосистемные услуги растений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функции растений, их примеры и важность для окружающей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многообразные роли, поддерживая экологическое равновесие и здоровье планеты.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деревья, такие как тополь и берёза, поглощают пыль и загрязняющие вещества, улучшают качество воздуха.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очищение окружающей среды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очищаются тростником и водорослями, которые фильтруют токсичные элементы и тяжелые металлы.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её размывание и загрязнение подземных вод.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способствуют восстановлению экосистем, снижая вредный эффект промышленных и бытовых отходов.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горах и лесах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 богаты разнообразными видами древесных и травянистых растений, приспособленных к холодному климату и крутым склонам.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степей и пустынь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преобладают засухоустойчивые виды с глубокими корнями и адаптациями к сохранению влаги.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Антарктиды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холодных областях растут лишайники и мхи, которые способны переносить экстремальные морозы и малое количество влаги.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растений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играет ключевую роль: его интенсивность и продолжительность определяют фотосинтез и развитие растений, влияя на скорость роста и формирование листовой массы.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воздуха и почвы регулируют жизнедеятельность растений, обеспечивая оптимальные условия для обмена веществ и защиты от неблагоприятных воздействий.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структура почвы определяют доступность питательных веществ и воды, что влияет на выбор видов растений и их приспособленность к конкретным почвенным условиям.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факторы среды для роста растений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состав растительности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для 7 класса — экология растений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Суккуленты, такие как кактусы, накапливают воду в специализированных тканях, что позволяет им выживать в засушливых условиях без частого полива.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обладают игольчатыми листьями с восковым налетом, что снижает испарение воды и защищает от морозов, обеспечивая устойчивость в холодном климате.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развили воздушные корни (аэранхиму), которые помогают им дышать в условиях переувлажненной почвы с низким содержанием кислорода.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разным условиям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растений с животными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укрытие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для многих травоядных животных, обеспечивая энергию и питательные вещества. Они также создают место для укрытий и гнезд для многочисленных видов фауны.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цветы, что способствует размножению растений. Птицы и млекопитающие разносят семена, помогая расселению видов по новым территориям и поддержанию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процесс транспирации растения выделяют влагу, охлаждая атмосферу, а фотосинтез поглощает углекислый газ, уменьшая негативное влияние парниковых газов.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парникового эффекта удаётся снизить благодаря фотосинтезу и транспирации растений, что важно для стабилизации климата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климатический отчёт, 2022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городские районы с обильной растительностью приходятся более комфортные микроклиматические условия благодаря снижению температуры и повышению влажности.
</a:t>
            </a:r>
            <a:endParaRPr lang="en-US" sz="1195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 смягчают экстремальные погодные условия, улучшая здоровье и комфорт людей, особенно в жарком климате.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Института экологии и климатологии,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температуру и влажность воздуха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части растений разлагаются, образуя гумус, который улучшает структуру почвы, увеличивает её плодородие и удержание влаги.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растений укрепляет почвенный слой, препятствуя эрозии и выносу верхнего плодородного слоя ветром и водой.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способствуют развитию почвенной микрофлоры, включая бактерии и грибы, которые участвуют в минеральном питании и разложении органики.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почвообразование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широко используется как традиционное топливо для отопления и приготовления пищи в различных регионах мира.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Торф, образующийся из растительных остатков, служит энергоресурсом для частичного отопления жилых домов и промышленных объектов.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Биотопливо, такое как биоэтанол и биогаз, получают из растительных остатков, что снижает зависимость от ископаемых видов топлива.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возобновляемой растительной биомассы помогает снижать вредные выбросы и способствует развитию устойчивой энергетики.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источник энергии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разнообразию растений и пути сохранения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активная вырубка лесов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привела к сокращению ареалов обитания многих видов и снижению биоразнообразия в масштабах страны.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рост загрязнения окружающей среды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химикатов и промышленное загрязнение ухудшили состояние природных местообитаний и здоровье растений.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климатические изменения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изменение режима осадков вызывает стресс у растений, нарушая их естественные циклы размножения и роста.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меры по охране
</a:t>
            </a:r>
            <a:pPr algn="l" indent="0" marL="0">
              <a:lnSpc>
                <a:spcPct val="130039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восстановление лесов, контроль использования химикатов и экологическое образование способствуют сохранению растительного мира.
</a:t>
            </a:r>
            <a:endParaRPr lang="en-US" sz="1084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и наша ответственность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поддерживают экологическое равновесие и обеспечивают ресурсы для человечества. Их сохранение — ключ к устойчивому будущему планеты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2026-05-08T21:55:46Z</dcterms:created>
  <dcterms:modified xsi:type="dcterms:W3CDTF">2026-05-08T21:55:46Z</dcterms:modified>
</cp:coreProperties>
</file>