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видоизменения корня у растений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разнообразие корней и их адаптации к среде обитания.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корней в жизни растений и науке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закрепляют растения, поглощают воду и питают их. Удивительные видоизменения корней давно привлекают внимание ботаников и помогают понять приспособления растений к разным условиям.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и строение корня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поглощает воду и минеральные вещества из почвы, обеспечивая питание растения и поддерживая его рост и развитие.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закрепляет растение в почве, создавая надёжную опору, необходимую для устойчивости и противодействия внешним факторам.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запасает питательные вещества, например крахмал и сахара, которые используются растением в неблагоприятные периоды.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строении корня важны корневой чехлик, зоны деления и роста, а также зона всасывания с корневыми волосками, каждая обеспечивает свои функции.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корней: корнеплоды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развивают утолщённые корни для накопления питательных веществ. Морковь — классический пример, где основной корень превращается в крупный корнеплод, служащий для зимнего запаса энергии.
</a:t>
            </a:r>
            <a:endParaRPr lang="en-US" sz="891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корни для дыхания и опоры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и дыхательные корни развиваются у растений, живущих в условиях избытка влаги или недостатка воздуха в почве. Например, у орхидей воздушные корни поглощают влагу из воздуха, обеспечивая выживание.
</a:t>
            </a:r>
            <a:endParaRPr lang="en-US" sz="871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Видоизменённые корни: формы и причины появления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1150058"/>
            <a:ext cx="3512700" cy="2624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575" y="1150678"/>
            <a:ext cx="3512700" cy="2709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15050" y="394297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 и свёкла: основные корнеплоды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утолщённые главные корни, где накапливаются крахмал и сахара в больших количествах. Эти запасы помогают растениям пережить зимние периоды и служат пищей для человека.
</a:t>
            </a:r>
            <a:endParaRPr lang="en-US" sz="935" dirty="0"/>
          </a:p>
        </p:txBody>
      </p:sp>
      <p:sp>
        <p:nvSpPr>
          <p:cNvPr id="9" name="Text 1"/>
          <p:cNvSpPr txBox="1"/>
          <p:nvPr/>
        </p:nvSpPr>
        <p:spPr>
          <a:xfrm>
            <a:off x="4948164" y="395982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корнеплодов в размножении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способны вегетативно размножаться, используя корнеплоды. Они сохраняют жизнеспособные клетки и способны формировать новые растения из частей корня.
</a:t>
            </a:r>
            <a:endParaRPr lang="en-US" sz="945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Корнеплоды: запас энергии и выживание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примеры корневых клубней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клубни образуются на боковых корнях и играют роль запасных органов. Георгин и батат — яркие примеры, где клубни накапливают питательные вещества и воду.
</a:t>
            </a:r>
            <a:endParaRPr lang="en-US" sz="882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клубни в размножении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запаса, корневые клубни часто выполняют функцию вегетативного размножения, давая начало новым растениям, что важно для сохранения и расширения вида.
</a:t>
            </a:r>
            <a:endParaRPr lang="en-US" sz="948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клубни: особенности и функции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диаграмма: корнеплоды и корневые клубни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 формируются из главного корня, клубни — из боковых. Запасают питательные вещества и обеспечивают размножение.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видоизменённых корней специализированы для хранения и воспроизводства, что повышает выживаемость растений.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ботаники, 2023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1150058"/>
            <a:ext cx="3512700" cy="2624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575" y="1150678"/>
            <a:ext cx="3512700" cy="2709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15050" y="394297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влажных лесов и эпифиты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Орхидеи, фикус баньян и монстера имеют воздушные корни, которые поглощают влагу из атмосферы и служат опорой в условиях с ограниченным доступом к почве.
</a:t>
            </a:r>
            <a:endParaRPr lang="en-US" sz="1068" dirty="0"/>
          </a:p>
        </p:txBody>
      </p:sp>
      <p:sp>
        <p:nvSpPr>
          <p:cNvPr id="9" name="Text 1"/>
          <p:cNvSpPr txBox="1"/>
          <p:nvPr/>
        </p:nvSpPr>
        <p:spPr>
          <a:xfrm>
            <a:off x="4948164" y="395982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адаптация воздушных корней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корни позволяют растениям закрепляться на других растениях и обеспечивают дополнительное питание, что важно в тропических экосистемах с высокой влажностью.
</a:t>
            </a:r>
            <a:endParaRPr lang="en-US" sz="988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корни: особенности и представители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корни (пневматофоры): механизм работы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Пневматофоры растут вертикально вверх из заболоченной почвы для доступа к кислороду, необходимому для дыхания корневых клеток.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характерны для мангровых деревьев и болотного кипариса, которые живут в условиях частого затопления и кислородного дефицита.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пневматофоры кислород поступает к нижележащим участкам корней, обеспечивая жизнедеятельность растений в сложных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Лианы и растения с корнями-прицепками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Плющ, виноград и филодендрон используют корни-прицепки для подъёма по вертикальным поверхностям, обеспечивая лучшую освещённость и защиту от конкурентов.
</a:t>
            </a:r>
            <a:endParaRPr lang="en-US" sz="882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и адаптация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Корни-прицепки крепятся к деревьям, скалам или стенам, позволяя растениям успешно развиваться в местах с недостатком почвы, расширяя диапазон обитания.
</a:t>
            </a:r>
            <a:endParaRPr lang="en-US" sz="925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Корни-прицепки: функции и примеры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видоизменённых корней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видоизменённых корней по функциям и строению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1378" y="1596471"/>
            <a:ext cx="442575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9721" y="3129007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2137" y="1657126"/>
            <a:ext cx="559500" cy="4973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78641" y="3117266"/>
            <a:ext cx="442575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видоизменённых корней в природе
</a:t>
            </a:r>
            <a:endParaRPr lang="en-US" sz="2704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Баньян с воздушными корнями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тропические леса служат средой для баньяна, чьи многочисленные воздушные корни обеспечивают опору и поглощение влаги из воздуха.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Георгин с корневыми клубнями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Георгин формирует клубни — утолщённые боковые корни, запасая питательные вещества и обеспечивая вегетативное размножение.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Мангровое дерево с пневматофорами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Мангровые деревья растут на заболоченных территориях, где дыхательные корни (пневматофоры) помогают получать кислород из атмосферы.
</a:t>
            </a:r>
            <a:endParaRPr lang="en-US" sz="903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 с корнеплодом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 обладает утолщённым главным корнем-корнеплодом, в котором накапливаются питательные вещества для выживания в неблагоприятных условиях.
</a:t>
            </a:r>
            <a:endParaRPr lang="en-US" sz="9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среде обитания: примеры
</a:t>
            </a:r>
            <a:endParaRPr lang="en-US" sz="2789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Корнеплоды, такие как морковь, запасают питательные вещества, обеспечивая растениям выживание в холодные и засушливые периоды, включая зиму под снегом.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корни позволяют эпифитам закрепляться и получать влагу в условиях, где почва отсутствует или недостаточна, например, на стволах деревьев.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корни обеспечивают растениям, обитающим на заболоченных территориях, кислород для дыхания, что является критически важным для нормального метаболизма.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Корни-прицепки помогают лианам и другим растениям закрепляться на скалах, стенах и деревьях, что обеспечивает доступ к свету и дополнительную защиту от конкурентов.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555047"/>
            <a:ext cx="3563700" cy="20334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типов видоизменённых корней
</a:t>
            </a:r>
            <a:endParaRPr lang="en-US" sz="2669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виды видоизменённых корней, их функции, примеры растений и типичные среды обитания.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Видоизменения корней обеспечивают растениям адаптацию и выживание в разнообразных условиях среды.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ботаники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видоизменённых корней для человека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 и корневые клубни служат важным источником пищи, обеспечивая человека витаминами, углеводами и микроэлементами, как морковь, редька и батат.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видоизменённые корни используются в медицине, например, корень солодки и валерианы, являясь источниками лекарственных соединений для лечения различных заболеваний.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промышленности из видоизменённых корней получают крахмал, сахар, эфирные масла и натуральные красители, что играет значительную роль в пищевой и фармацевтической сферах.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1150058"/>
            <a:ext cx="3512700" cy="2624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575" y="1150678"/>
            <a:ext cx="3512700" cy="2709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15050" y="394297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структуру почвы и биологическое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Видоизменённые корни улучшают структуру почвы, способствуя её аэрации и удержанию влаги. Они создают благоприятные условия для множества полезных насекомых и микроорганизмов, поддерживая биологическое равновесие.
</a:t>
            </a:r>
            <a:endParaRPr lang="en-US" sz="795" dirty="0"/>
          </a:p>
        </p:txBody>
      </p:sp>
      <p:sp>
        <p:nvSpPr>
          <p:cNvPr id="9" name="Text 1"/>
          <p:cNvSpPr txBox="1"/>
          <p:nvPr/>
        </p:nvSpPr>
        <p:spPr>
          <a:xfrm>
            <a:off x="4948164" y="395982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плодородия и защита от эрозии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стабилизирует почвенный покров, предотвращая эрозию. Участвуя в круговороте веществ, видоизменённые корни обеспечивают плодородие почв и способствуют устойчивому развитию экосистем.
</a:t>
            </a:r>
            <a:endParaRPr lang="en-US" sz="918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видоизменённых корней в экосистемах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растений видоизменёнными корнями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клубни, например у георгина и батата, позволяют вегетативно размножаться, из каждого клубня вырастает новое растение, способствуя быстрому заселению территории.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 некоторых растений способны делиться естественным или искусственным способом, что используется человеком для размножения и сохранения сортов.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такие как хрен, размножаются путём деления корней, что обеспечивает быстрое восстановление и распространение в природных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 мутации: как появились видоизменённые корни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0200" y="171554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корней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древние геологические периоды появились первые корни у наземных растений, что стало важным этапом в освоении суши.
</a:t>
            </a:r>
            <a:endParaRPr lang="en-US" sz="1117" dirty="0"/>
          </a:p>
        </p:txBody>
      </p:sp>
      <p:sp>
        <p:nvSpPr>
          <p:cNvPr id="12" name="Text 3"/>
          <p:cNvSpPr txBox="1"/>
          <p:nvPr/>
        </p:nvSpPr>
        <p:spPr>
          <a:xfrm>
            <a:off x="24983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мутаций и видоизменений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течением времени в корнях возникли мутации, дающие преимущество в разных условиях, например, запас питательных веществ или дыхание.
</a:t>
            </a:r>
            <a:endParaRPr lang="en-US" sz="990" dirty="0"/>
          </a:p>
        </p:txBody>
      </p:sp>
      <p:sp>
        <p:nvSpPr>
          <p:cNvPr id="13" name="Text 4"/>
          <p:cNvSpPr txBox="1"/>
          <p:nvPr/>
        </p:nvSpPr>
        <p:spPr>
          <a:xfrm>
            <a:off x="4756538" y="197835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признаков естественным отбором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поддерживал особи с адаптивными корнями, способными выживать в засушливых или заболоченных местах.
</a:t>
            </a:r>
            <a:endParaRPr lang="en-US" sz="990" dirty="0"/>
          </a:p>
        </p:txBody>
      </p:sp>
      <p:sp>
        <p:nvSpPr>
          <p:cNvPr id="14" name="Text 5"/>
          <p:cNvSpPr txBox="1"/>
          <p:nvPr/>
        </p:nvSpPr>
        <p:spPr>
          <a:xfrm>
            <a:off x="7014700" y="1657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разнообразие видоизменённых корней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существует широкий спектр видоизменённых корней, подтверждённых ископаемыми находками и анализом эволюционных моделей.
</a:t>
            </a:r>
            <a:endParaRPr lang="en-US" sz="9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и рекорды о корнях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Пальма-путешественница и адаптивный рост корней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Пальма-путешественница изменяет направление роста корней в зависимости от местоположения воды, что помогает эффективно использовать имеющиеся ресурсы.
</a:t>
            </a:r>
            <a:endParaRPr lang="en-US" sz="964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 длины корней акации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Акация обладает одними из самых длинных корней в мире, достигающими до 50 метров, что позволяет добывать воду на больших глубинах.
</a:t>
            </a:r>
            <a:endParaRPr lang="en-US" sz="1015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Водопоглощение воздушными корнями орхидей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орхидеи поглощают влагу исключительно через воздушные корни, что является уникальной адаптацией к жизни в эпифитных условиях.
</a:t>
            </a:r>
            <a:endParaRPr lang="en-US" sz="963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итоги о значимости видоизменённых корней
</a:t>
            </a:r>
            <a:pPr algn="ctr" indent="0" marL="0">
              <a:lnSpc>
                <a:spcPct val="90000"/>
              </a:lnSpc>
              <a:buNone/>
            </a:pPr>
            <a:r>
              <a:rPr lang="en-US" sz="33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Видоизменённые корни — важный результат эволюционных адаптаций, обеспечивающий растениям выживание и развитие, а также имеющий большое значение для человека и экосистем.
</a:t>
            </a:r>
            <a:endParaRPr lang="en-US" sz="335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2026-05-07T15:12:56Z</dcterms:created>
  <dcterms:modified xsi:type="dcterms:W3CDTF">2026-05-07T15:12:56Z</dcterms:modified>
</cp:coreProperties>
</file>