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действие и отношение к нему выражаются в одном сказуемом.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эту тему в 7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точнее анализировать предложения, различать виды сказуемого и не путать смысловую часть с дополнением. Такие конструкции часто встречаются в речи, поэтому их важно быстро узнавать и правильно объяснять.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составное глагольное сказуемое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 называет действие полностью, а показывает отношение к нему: начало, желание, возможность, необходимость или другую смысловую окраску. Именно эта часть задаёт характер сказуемого.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 называет само действие: читать, помогать, строить, отвечать. В составе сказуемого именно инфинитив несёт основное смысловое содержание и объединяется со вспомогательной частью.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работают вместе и образуют одно сказуемое, а не два отдельных члена предложения. Поэтому в разборе важно видеть их общую смысловую связь, например: начал рисовать, хотел помочь, мог ответить.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выражает вспомогательная часть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отношение к действию передаёт первая часть сказуемого, и помогает сопоставить значение с примером.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Вспомогательная часть не повторяет действие, а уточняет его смысл: показывает начало, желание, обязанность или возможность.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 составе сказуемого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не изменяется по лицам и числам, поэтому сохраняет форму действия в общем виде: читать, писать, строить, отвечать. Это делает его удобной смысловой основой сказуемого.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составном глагольном сказуемом инфинитив называет само действие, а не отношение к нему. Именно он отвечает на вопрос: что делать? что сделать? и передаёт главный смысл.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первой частью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глагол добавляет значение желания, начала, возможности или необходимости. Вместе с инфинитивом он образует одно сказуемое, например: стал рисовать, хотел прочитать, мог помочь.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представлять конструкцию как две связанные части: вспомогательный глагол + инфинитив. Такая схема помогает быстрее находить сказуемое в предложении и не выделять его части отдельно.
</a:t>
            </a:r>
            <a:endParaRPr lang="en-US" sz="10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составное глагольное сказуемое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 предложения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25" y="1512375"/>
            <a:ext cx="198450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входят в состав сказуемого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продолжение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начать, продолжить и закончить помогают показать, как развивается действие: оно только начинается, идёт дальше или уже завершилось. Они уточняют ход события, а не называют его отдельно.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 намерение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хотеть, любить, решиться, стараться передают внутреннее отношение человека к действию. С их помощью легко показать, что герой собирается сделать, предпочитает или намерен выполнить.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и необходимость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мочь, уметь, должен, обязан обозначают возможность, способность или обязанность. Они не сообщают само действие, а объясняют, может ли оно быть выполнено и почему.
</a:t>
            </a:r>
            <a:endParaRPr lang="en-US" sz="1092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и 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привыкнуть и бояться часто выражают устойчивое отношение к действию. Они показывают, что действие связано с привычкой, осторожностью или переживанием, поэтому смысл сказуемого становится точнее.
</a:t>
            </a:r>
            <a:endParaRPr lang="en-US" sz="10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школьного курса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конструкция может передавать разные оттенки смысла, поэтому важно смотреть не только на глагол, но и на его роль в 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вспомогательная часть уточняет отношение к действию: желание, начало, продолжение, возможность или необходимость.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составное глагольное сказуемое отличается от простого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или две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глагольном сказуемом один глагол полностью выражает действие: читаю, писал, пришли, споёт. В составном глагольном сказуемом смысл делится между вспомогательной частью и инфинитивом.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инфинитива
</a:t>
            </a:r>
            <a:pPr algn="l" indent="0" marL="0">
              <a:lnSpc>
                <a:spcPct val="115000"/>
              </a:lnSpc>
              <a:buNone/>
            </a:pPr>
            <a:r>
              <a:rPr lang="en-US" sz="4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инфинитив, нужно проверить его связь с первым глаголом. Когда обе формы вместе называют одно действие, перед нами составное глагольное сказуемое: начал читать, хотел прийти, мог ответить.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различия — смысловая связь частей. Если первый глагол лишь уточняет отношение к действию, а не сообщает его полностью, сказуемое не является простым.
</a:t>
            </a:r>
            <a:endParaRPr lang="en-US" sz="12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 объединяются в составное глагольное сказуемое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конструкции одна часть обозначает отношение к действию, а другая называет само действие. Это помогает отличать её от составного именного сказуемого.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характеристика составного глагольного сказуемого в школьном курсе русского языка
</a:t>
            </a:r>
            <a:endParaRPr lang="en-US" sz="628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составного глагольного сказуемого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в предложении выделяются вспомогательная часть, инфинитив и значение сказуемого.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сказуемое состоит из двух смысловых частей: первая уточняет отношение к действию, а инфинитив называет само действие.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темы «Составное глагольное сказуемое».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Даша решила пойти в библиотеку и взять книгу для доклада. По дороге она стала спрашивать одноклассников о задании и не смогла промолчать, когда услышала спор о героях. В её репликах легко заметить составные глагольные сказуемые: они делают речь живой и точной.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Артём продолжал искать решение задачи, хотя сначала хотел попросить подсказку. Потом он смог объяснить ход рассуждений и даже не стал переписывать ответ заново. Такие конструкции хорошо передают не только действие, но и намерение, возможность или отказ от него.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сочинении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 о поездке ребята писали, как мечтали увидеть старый город и долго не могли оторвать взгляд от башен. Один ученик начал говорить о музее, другой продолжал рассказывать о площади. Составные глагольные сказуемые помогают сделать текст выразительнее и подробнее.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из речи и текстов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«Составное глагольное сказуемое».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оттенки смысла передаёт сказуемое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одна конструкция может передавать разные смысловые оттенки в зависимости от вспомогательной части.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различаются действия во времени и отношение говорящего к ним; это помогает точнее понимать смысл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 инфинитива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обычно стоит после вспомогательной части и называет само действие: читать, идти, строить, помочь.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Уточняющие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могут появляться частицы и другие слова: не хотел говорить, мог бы прийти, только начал читать.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Смысловая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дополнительные слова, инфинитив сохраняет роль смыслового центра и вместе с первой частью образует одно сказуемое.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 с составным глагольным сказуемым
</a:t>
            </a:r>
            <a:endParaRPr lang="en-US" sz="1894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определения сказуемого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55864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 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инфинитив ошибочно выделяют как второстепенный член. Если он вместе со вспомогательным глаголом называет одно действие, это часть сказуемого, а не отдельное дополнение.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4744" y="1856478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значение первого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могут видеть только два слова и не учитывать смысл вспомогательной части. Между тем именно она показывает желание, возможность, начало, продолжение или необходимость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29496" y="1855863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обычным глагольным сказуемым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Он хочет читать, Он начал писать, Он должен ответить сказуемое нельзя делить на две независимые части. Важно проверить, что инфинитив связан с основным действием.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«Составное глагольное сказуемое».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конструкций с инфинитивом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инфинитив меняет смысл в зависимости от первого слова, поэтому важно читать конструкцию целиком.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связано не с формой инфинитива, а с отношением к действию: желание, привычка, возможность, начало или прекращение.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находить составное глагольное сказуемое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составное глагольное сказуемое помогает правильно выделять члены предложения, не путать главное и второстепенное и увереннее выполнять задания по синтаксису.
</a:t>
            </a:r>
            <a:endParaRPr lang="en-US" sz="1347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понимает, как устроено сказуемое, ему легче проверять смысл предложения, находить ошибки в разборе и строить собственные фразы более точно и выразительно.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проверочным работам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особенно полезна при повторении перед контрольными и проверочными работами. Она тренирует внимание к форме слова, смысловым связям и общему строю предложения.
</a:t>
            </a:r>
            <a:endParaRPr lang="en-US" sz="13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распознавания составного глагольного сказуемого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проверить, является ли сказуемое составным глагольным.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вспомогательный глагол и инфинитив, которые вместе называют одно действие, перед нами составное глагольное сказуемое.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 правилам темы «Составное глагольное сказуемое».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8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сказуемое: главное, что нужно запомнить
</a:t>
            </a:r>
            <a:endParaRPr lang="en-US" sz="2980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 помогает точнее передать действие и отношение к нему. Если научиться видеть вспомогательную часть и инфинитив вместе, разбор предложений станет понятнее и надёжнее.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2026-05-28T14:11:28Z</dcterms:created>
  <dcterms:modified xsi:type="dcterms:W3CDTF">2026-05-28T14:11:28Z</dcterms:modified>
</cp:coreProperties>
</file>