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6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том, откуда в Гжели взялся синий цвет
</a:t>
            </a:r>
            <a:endParaRPr lang="en-US" sz="2764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чашка, синяя краска и немного волшебства народных мастеров.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— это и край под Москвой, и знаменитый народный промысел. Здесь с XVIII века делали посуду и игрушки из глины, украшая их белым фоном и синими узорами.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Гжель: бело-синее чудо из Подмосковья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гжельских изделий выбирали хорошую белую глину. После обжига она становилась светлой и чистой, словно лист бумаги, готовый принять рисунок.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фоне синий цвет виден особенно ярко. Даже маленький мазок сразу заметен и превращает простую вещь в нарядную.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основа помогала мастерам создавать спокойные, ясные узоры. Поэтому гжельские чашки и тарелки кажутся такими свежими и лёгкими.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глина — как чистый лист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чашка ждёт своего узора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 ней появляется синий узор. И простая чашка сразу оживает, словно получила сказочный наряд.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чашка стоит совсем простая и белая, будто немного скучает. Мастер берёт её в руки и готовит к росписи, как к маленькому празднику.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мастера выбрали именно синий цвет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росписи использовали кобальт — краску, которая хорошо выдерживала сильный жар в печи. После обжига она не исчезала и не тускнела.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оставался ярким даже после очень горячего огня. Это было важно для мастеров, потому что рисунок должен был сохраняться надолго.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синий красиво смотрелся на белой глине. Он был спокойным, заметным и очень нарядным — почти как кусочек ясного неба.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прячется под прозрачной глазурью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повторного обжига синий становился глубже и чище. Он будто светился изнутри, как маленькое волшебство в обычной чашке.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мастер наносил узор на белую поверхность. Потом изделие покрывали прозрачной глазурью, которая защищала рисунок и делала его гладким и блестящим.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мастера рисовали узоры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брали мягкую кисть и делали точные мазки. Из простых линий у них получались лепестки, листочки и завитки.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мазок был тонким, а потом сразу становился широким. Так рисунок выглядел живым и очень красивым.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всё получилось, нужны были аккуратность, терпение и внимательный глаз. В гжели спешка не помогает — глина любит спокойные руки.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любимые цветы Гжели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 в гжели выглядят пышно и торжественно. Их лепестки складываются в красивый круг, который напоминает маленькое солнце на белом фоне.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Ромашки кажутся лёгкими и добрыми. Их простые лепестки делают узор ясным и весёлым, как летний день в саду.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Васильки особенно похожи на синий цвет самой Гжели. Они добавляют рисунку свежесть и напоминают о поле, небе и тихом ветре.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кони и сказочные звери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белом блюдце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гжельском узоре выглядит лёгкой и спокойной. Её крылья нарисованы плавными линиями, будто она вот-вот вспорхнёт над чашкой. Такой образ делает посуду похожей на маленькую сказку.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Конь, который мчится без шума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Гжельский конь не грозный, а добрый и стройный. Его плавные контуры и синий орнамент создают ощущение движения, хотя фигурка стоит на месте. Он словно хранит в себе ветер и свободу.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зверь из мастерской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мастера придумывали фантастических зверей, похожих на героя доброй истории. У них были мягкие очертания и спокойный характер. Синий рисунок делал их особенно выразительными и немного загадочными.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синей капле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Белая глина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взял белую глину и сделал из неё чашку. Она получилась простой, как чистый лист, и будто ждала свою историю.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Синяя капля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на чашку упала синяя капля и напомнила о небе. Мастер понял её намёк и начал украшать изделие синими следами.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Чудо Гжели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росписи и обжига на белом фоне появился глубокий синий узор. Так обычная чашка стала похожа на кусочек неба.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гжельский синий цвет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белой глины от мастерской до готового узора: лепка, сушка, роспись кобальтом, глазурь и обжиг в печи.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787" y="1835949"/>
            <a:ext cx="180675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рисунок кажется живым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узоре есть светлые и тёмные участки, поэтому лепестки и завитки выглядят объёмными. Глаз будто замечает не просто рисунок, а маленькую картинку с движением.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мазок — много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ведёт кисть так, что один мазок может быть и тонким, и широким. От этого линии становятся мягкими, а цветы — похожими на настоящие, только сказочные.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переходы делают узор похожим на живой ветерок. Кажется, что завитки тихо шевелятся, а синие лепестки вот-вот расправятся, как на прогулке в летнем саду.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в доме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 к чаю и доброму разговору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Бело-синяя чашка на столе сразу делает чайный час наряднее. В ней будто живёт уют, а тонкий узор напоминает, что простая посуда может стать праздничной и очень тёплой.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Чайник, который любит 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Гжельский чайник часто ставят на видное место, потому что он словно приглашает к столу. Его рисунок не спорит с домом, а мягко украшает его, как любимая семейная история.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Статуэтка как маленькое сокровище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фигурка из Гжели стоит спокойно, но сразу привлекает взгляд. Она похожа на доброго героя из сказки и хранит в себе терпение мастера, аккуратность рук и красоту белого фона.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синий стал главным цветом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особенно хорошо смотрелся на белой глине: чистый фон помогал узору быть заметным, даже если рисунок был совсем тонким и лёгким.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Кобальтовая краска не боялась сильного жара. После обжига она оставалась яркой, а это было очень важно для прочной и красивой посуды.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цвет напоминал небо, воду и спокойствие. Он был понятным, приятным глазу и подходил и для цветов, и для завитков, и для фигурок.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мастера и люди полюбили именно синий. Так он стал главным знаком Гжели — как будто сам выбрал себе место на белой чашке.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похожа на русскую зиму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фон и синий рисунок сразу напоминают снег и морозные узоры на окне. Поэтому Гжель кажется прохладной и сказочной, как зимнее утро.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 небом и льдом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линии и нежные оттенки похожи на ясное небо, лёд и тихий блеск инея. Узоры выглядят свежо, будто их нарисовал сам январь.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история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зимней красотой скрываются цветы, птицы и домашний уют. Поэтому Гжель соединяет холодную синеву и тёплое чувство, как чашка чая в морозный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Мастерская, где рождается красота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поверхность готова, начинается роспись. Кисть двигается быстро, но очень аккуратно, а после работа отправляется в печь. Именно там обычная заготовка превращается в нарядную Гжель.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мастер придаёт глине форму: лепит чашку, чайник или фигурку, а потом оставляет изделие сохнуть. Здесь нельзя торопиться, потому что глина любит спокойные и точные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38" y="2853099"/>
            <a:ext cx="14017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 традиция Гжели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труде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изделие напоминает о мастерах, которые работали терпеливо и внимательно. В узоре чувствуется уважение к их умению и к долгому, честному ремеслу.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родной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связана с подмосковным краем, где издавна делали посуду и игрушки. Традиция хранит память о месте, где земля и мастерская работают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простых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чашка или фигурка становится особенно нарядной благодаря синему рисунку. Гжель учит замечать красоту в том, что рядом, и беречь её.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синий цвет будто прилетел из неба и воды. Такой образ помогает сразу увидеть Гжель как что-то доброе, ясное и немного волшебное.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синий появился благодаря кобальту, белой глине и горячему обжигу. Здесь всё честно: у красоты есть труд, терпение и знание мастерства.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сказка и правда соединяются, история запоминается легко. Ребёнок видит не только красивую чашку, но и маленькое чудо, созданное руками человека.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и настоящее в одном образе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Гжели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фон, который всё подчёркивает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поверхность делает каждый синий мазок особенно заметным. На ней узоры выглядят чистыми и нарядными, будто рисунок только что появился из зимнего света. Именно поэтому Гжель узнают даже издалека.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плавные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гжельской росписи часто встречаются лепестки, листочки, завитки и мягкие волны. Они не колются взглядом, а спокойно ведут его по рисунку, как тропинка в саду.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глазури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обжига изделие покрывается прозрачным блеском и кажется аккуратным, почти праздничным. Глазурь защищает рисунок и делает его ещё выразительнее, словно на белой чашке зажёгся тихий свет.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 Гжели синий цвет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в Гжели появился не случайно: его подарили кобальт, белая глина и огонь печи. А сказка сделала этот цвет похожим на кусочек неба на ладони.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2026-05-23T23:01:50Z</dcterms:created>
  <dcterms:modified xsi:type="dcterms:W3CDTF">2026-05-23T23:01:50Z</dcterms:modified>
</cp:coreProperties>
</file>