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революции в русской литературе: эпоха тревоги и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расцвет слова на фоне исторического надлома.
</a:t>
            </a:r>
            <a:endParaRPr lang="en-US" sz="2687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эпоху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сделало литературу особенно чуткой к истории: революция, война и общественный кризис усилили темы свободы, одиночества, распада ценностей и судьбы России.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как культурная эпоха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культурный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объединил поэзию, прозу, философию, живопись и театр, поэтому литературные изменения нельзя понять вне общей художественной среды и напряжённого интеллектуального поиска.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всё чаще работали с ритмом, звукописью и композицией, стремясь сделать стих не только выражением мысли, но и самостоятельным художественным событием.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переживали эпоху как время утраты опор: в текстах усиливались мотивы сомнения, внутренней тревоги, предчувствия беды и разрыва между идеалом и действительностью.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тревогой росло стремление создать новый язык искусства, способный выразить сложность современности и открыть неожиданные смыслы в привычных образах.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этого времени характерно ощущение рубежа: старый мир ещё существует, но уже заметны признаки его исчерпанности и приближения перелома.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начала XX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эпохи складывалась не из одного течения, а из напряжённого сосуществования разных художественных программ и эстетических ответов на кризис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задавал общий тон десятилетия, а акмеизм, футуризм и реалистическая проза по-разному спорили с ним и друг с другом.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литературному обзору эпохи 1900-х — начала 1917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образ надвигающейся катастрофы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сгущается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Блока Петербург превращается в пространство исторической неустойчивости: туман, метель, пустые улицы и резкий ветер создают ощущение мира, который вот-вот утратит равновесие. Личное переживание у поэта почти всегда звучит как знак более широкой беды.
</a:t>
            </a:r>
            <a:endParaRPr lang="en-US" sz="905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стихия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«Двенадцать» революция показана не как спокойное событие, а как бурный и опасный поток, меняющий привычный порядок. Этот образ помогает увидеть, как предреволюционное чувство в поэзии Блока перерастает в попытку осмыслить судьбу России целиком.
</a:t>
            </a:r>
            <a:endParaRPr lang="en-US" sz="9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832" y="1572310"/>
            <a:ext cx="3311504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Серебряного века и их художественные 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разные авторы и направления сформировали литературный фон эпохи накануне революции.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авторы показывают переход от символистской многозначности к ясности, эксперименту и социальной конкретности.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история России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мир как система знаков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Видимое и скрытое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исходили из мысли, что внешняя реальность лишь намекает на более глубокий, духовный смысл. Поэтому стихотворение строится как путь к тайне, а не как прямое описание.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символизма особенно важны ритм, повтор, созвучия и интонация. Музыка стиха должна была передавать не только содержание, но и внутреннее состояние, которое трудно выразить обычной логикой.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символистской поэзии часто появляются сумерки, туман, город, маска, сон и дорога. Эти мотивы создают ощущение пограничности: мир ещё узнаваем, но уже наполнен предвестиями перемен.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на границе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особенно точно почувствовал предреволюционное время как рубеж между старым и новым. Отсюда сочетание философской задумчивости, тревоги и ожидания исторического перелома.
</a:t>
            </a:r>
            <a:endParaRPr lang="en-US" sz="12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переживания к историческому пророчеству в поэзии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символистской поэтики и предреволюционного художественного сознания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возвращение к ясности и предметности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символизм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возник как реакция на избыточную туманность символистской поэзии. Его сторонники хотели вернуть слову точность, устойчивый смысл и уважение к конкретной вещи.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предметного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акмеистов важны не отвлечённые намёки, а ясно видимые детали, историческая память и материальная основа жизни. Благодаря этому стих становится более собранным и зримо осязаемым.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Ахматовой внутреннее чувство передано сдержанно и точно. Любовь, память и моральный выбор раскрываются через небольшую, но психологически насыщенную деталь.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200101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 и Осип Мандельштам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подчёркивал мужество, путь и дисциплину формы, а Мандельштам связывал поэзию с культурой, архитектурой и античностью. Оба усиливали интеллектуальную ясность акмеизма.
</a:t>
            </a:r>
            <a:endParaRPr lang="en-US" sz="1020" dirty="0"/>
          </a:p>
        </p:txBody>
      </p:sp>
      <p:sp>
        <p:nvSpPr>
          <p:cNvPr id="15" name="Text 6"/>
          <p:cNvSpPr txBox="1"/>
          <p:nvPr/>
        </p:nvSpPr>
        <p:spPr>
          <a:xfrm>
            <a:off x="483946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в эпоху неопределённости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революции акмеизм предлагал читателю редкую опору: порядок формы, внимательное отношение к миру и дисциплину мысли в момент исторической неустойчивости.
</a:t>
            </a:r>
            <a:endParaRPr lang="en-US" sz="10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разрыв с традицией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сознательно ломали привычные правила письма, вводя неологизмы, необычную графику и резкий ритм. Для них обновление формы было важнее бережного отношения к традиции.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Футуристическая поэзия тяготела к образам улицы, машинной цивилизации, шума и движения. Город воспринимался как пространство энергии, конфликта и стремительного будущего.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как голос авангарда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Маяковского соединяла протест, сатиру и мощную интонацию публичного высказывания. Его стихи сделали футуризм наиболее заметным и социально резким направлением эпохи.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Эстетика вызова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не просто искал новые приёмы, а демонстративно спорил с прошлым. Тем самым он выражал ощущение времени, в котором старые культурные формы уже не казались достаточными.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предреволюционной поэзии 1900–1917 годов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Предреволюционная лирика соединяла личную исповедь с историческим предчувствием: частное переживание становилось языком эпохи.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поэты возвращались к тревоге, России и кризису смысла; именно эти темы лучше всего передавали ощущение надвигающегося перелома.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поэзии Серебряного века, 1900–1917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накануне революции: человек и распадающийся мир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старого уклада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проза фиксирует исчезновение дворянской культуры, обострённую память и тихую драму распада привычного мира, где прошлое ещё живо, но уже не удерживает настоящее.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 показывает страх, одиночество и внутренний надлом человека, который словно стоит на грани: между верой и отчаянием, сочувствием и отчуждением, жизнью и катастрофой.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соединяет социальную критику с вопросом о человеческом достоинстве. В его произведениях важны протест, труд, ответственность личности и надежда на нравственное обновление общества.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слом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начала века не ограничивается описанием событий: она передаёт изменение самого способа чувствовать мир, когда историческая нестабильность становится частью частной жизни и сознания.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и театр: сцена как пространство конфликта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Чехова закрепили новый тип сценического действия: конфликт часто скрыт в паузах, недоговорённости и повседневных жестах, а главная драма происходит внутри человека.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Горьковская проблематика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перенёс на сцену вопросы о правде, свободе и достоинстве. Его драматургия сделала театр местом общественного спора, а не только художественного созерцания.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сценические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1900–1910-е годы театр объединял литературу, музыку, сценографию и режиссёрский поиск. Спектакль становился цельным художественным высказыванием, а не только постановкой текста.
</a:t>
            </a:r>
            <a:endParaRPr lang="en-US" sz="947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Предреволюционная сцена усиливала ощущение исторической неустойчивости: на ней особенно заметно, что старые ответы перестают работать и требуют нового понимания человека и общества.
</a:t>
            </a:r>
            <a:endParaRPr lang="en-US" sz="9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журналы, кружки и объединения эпохи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были не просто площадками публикации: они задавали художественную повестку, спорили о задачах искусства и превращали литературную полемику в событие.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 строилась как сеть центров влияния: именно она ускоряла появление новых направлений и закрепляла авторитеты.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начала XX века; журнальная культура Серебряного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образов определяют разговор о России в предреволюционной литературе.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текстах эпохи раскрывается через пространство, память, страдание, надежду и историческую ответственность; именно эти образы связывают личное чувство с судьбой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Блока, Бунина и Горького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время: общественная ответственность литературы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гражданский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писатель всё чаще выступал не только как художник, но и как участник общественного разговора. Статьи Горького, выступления Маяковского и тревожная лирика Блока показывают, что слово становилось способом реагировать на кризис времени и говорить о будущем страны.
</a:t>
            </a:r>
            <a:endParaRPr lang="en-US" sz="998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журнал, рукопись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жизнь существовала в пространстве публичных чтений, журнальных страниц и авторских встреч. На таких снимках особенно заметно, что книга и выступление работали вместе: текст обсуждали сразу, спорили о нём и воспринимали как часть общей исторической атмосферы.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132" y="1426907"/>
            <a:ext cx="4588560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литературные течения отвечали на кризис эпохи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каждое направление по-своему реагировало на историческую нестабильность и искало собственный язык ответа.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не отменил традицию, а раскрыл несколько способов отвечать на один кризис: через намёк, точность, дерзкий эксперимент и социальный анализ.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литературных направлений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тревоги к 1916–началу 1917 года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1914: война меняет тон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усилила чувство исторической опасности. В литературе всё чаще звучат мотивы утраты устойчивости, разрыва повседневности и ожидания событий, которые невозможно остановить.
</a:t>
            </a:r>
            <a:endParaRPr lang="en-US" sz="1446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1915–1916: усталость и распад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и прозаические тексты фиксируют истощение, холод, пустоту, хаос и внутреннюю вымотанность. Образ мира становится более мрачным и замкнутым.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1917 года: порог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моменту частная жизнь и история почти сливаются. Литература уже не только предчувствует кризис, но и передаёт состояние общества, живущего на границе старого и нового.
</a:t>
            </a:r>
            <a:endParaRPr lang="en-US" sz="14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предвосхищала революционный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художественные поиски постепенно превращались в язык исторического предчувствия.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пороге революции: тревога, поиск и историческое самосознание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Предреволюционная литература не только отражала кризис, но и учила его понимать. В 1900–1917 годах слово стало формой поиска опоры, ответа и внутренней готовности к переменам.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2026-05-27T12:13:35Z</dcterms:created>
  <dcterms:modified xsi:type="dcterms:W3CDTF">2026-05-27T12:13:35Z</dcterms:modified>
</cp:coreProperties>
</file>