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регион России, где рядом живут тайга, Байкал и суровый север.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Восточная Сибирь особенная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впечатляет не только холодом: здесь сочетаются Байкал, мощные реки, горы, мерзлота и степные пространства.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61600"/>
            <a:ext cx="425700" cy="37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путешествия по Восточной Сибири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посмотрим, где проходит граница региона и какие территории к нему относят в школьной географии. Это поможет увидеть Восточную Сибирь на карте России.
</a:t>
            </a:r>
            <a:endParaRPr lang="en-US" sz="1211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разберём природу: рельеф, климат, реки, Байкал и живой мир. Именно они сильнее всего определяют жизнь людей и хозяйство.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узнаем, кто живёт в регионе, какие есть города и как здесь развивались пути освоения. История и культура тесно связаны с ландшафтом.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посмотрим, чем богата Восточная Сибирь, какие есть транспортные пути и почему так важна охрана природы. Это связывает регион со всей страной.
</a:t>
            </a:r>
            <a:endParaRPr lang="en-US" sz="1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Восточная Сибирь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 занимает огромную часть востока России и простирается между Уралом и Дальним Востоком. На карте особенно заметны её большие расстояния.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севера к югу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 выходят к арктическим пространствам, а южные приближаются к степям и горным котловинам. Поэтому природа здесь очень неодинакова.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ориентиры региона — Енисей, Лена и озеро Байкал. Эти объекты помогают понять, как устроено пространство Восточной Сибири.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смотреть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масштаба полезны карта, линии рек и стрелки направлений. Без наглядности трудно представить, насколько велик этот регион.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363471"/>
            <a:ext cx="4821300" cy="857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региона в школьной географии помогает увидеть, насколько он разнообразен по природе, населению и хозяйству.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составе региона есть и северные территории, и районы у крупных рек, и области с уникальными природными объектами.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территории региона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ландшафты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Восточной Сибири неравномерный: рядом встречаются плато, горы и большие равнины. Из-за этого путь между поселениями и природными зонами часто очень сложен.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 и котловины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и межгорные котловины создают резкие перепады высот. Такие формы поверхности влияют на ветры, реки, дороги и места, где удобно строить города.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мерзлоты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широко распространена вечная мерзлота. Она меняет свойства почвы, мешает корням растений и требует особого строительства домов и дорог.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 меняются от густой тайги до тундры и горных участков. Поэтому даже в одном регионе можно увидеть очень разные природные картины.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морозы держатся долго, а летом температура быстро поднимается, поэтому погода кажется очень контрастной.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нормы для Якутска, средние сезонные значения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контрасты
</a:t>
            </a:r>
            <a:endParaRPr lang="en-US" sz="2507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 континентальный климат означает очень холодную зиму, короткое лето и большие сезонные перепады.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путь и ресурс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 — путь по рекам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Енисей и Лена стали главными путями освоения региона: по ним двигались люди, грузы и сведения о новых землях.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реки начали играть роль хозяйственных артерий: они обеспечивали перевозки, рыболовство и работу гидроэлектростанций.
</a:t>
            </a:r>
            <a:endParaRPr lang="en-US" sz="1253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водные системы остаются важными, но требуют охраны: паводки, загрязнение и ледостав влияют на жизнь населения.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Байкал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Озеро, которое видно по карте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поражает прежде всего глубиной и прозрачностью воды. Вокруг озера тянутся берега, где сочетаются скалы, леса и открытые просторы. Это место сразу запоминается своей тишиной и масштабом.
</a:t>
            </a:r>
            <a:endParaRPr lang="en-US" sz="1118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 для людей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важно не только для природы, но и для людей. Оно привлекает исследователей, туристов и тех, кто хочет увидеть одну из самых известных природных жемчужин России.
</a:t>
            </a:r>
            <a:endParaRPr lang="en-US" sz="1125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мир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Байкале живут виды, которых почти нигде больше нет. Среди самых известных — байкальская нерпа, а в воде и прибрежных местах встречаются редкие растения и животные.
</a:t>
            </a:r>
            <a:endParaRPr lang="en-US" sz="11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 степь соседствуют здесь, поэтому виды растений и животных сильно зависят от природной зоны.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Восточной Сибири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зоны определяют, какие виды встречаются в Восточной Сибири.
</a:t>
            </a:r>
            <a:endParaRPr lang="en-US" sz="153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сохраняют язык, обычаи и память о предках, поэтому культура Восточной Сибири остаётся живой и многослойной.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народов особенно заметны в культурной мозаике региона.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природы к традициям и промыслам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географии и краеведения Восточной Сибири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города — три образа Восточной Сибири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 и Енисей
</a:t>
            </a:r>
            <a:pPr algn="ctr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 часто называют городом на великой реке. Здесь сочетаются промышленность, научные центры и активная городская жизнь, а Енисей помогает почувствовать масштаб Восточной Сибири. На карте город выглядит как крупный узел, соединяющий север и юг региона.
</a:t>
            </a:r>
            <a:endParaRPr lang="en-US" sz="973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 и жизнь на мерзлоте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 известен не только как столица Республики Саха (Якутия), но и как город, живущий в условиях вечной мерзлоты. Дома, дороги и повседневные привычки здесь подстраиваются под холод. Это наглядный пример того, как человек приспосабливается к природе.
</a:t>
            </a:r>
            <a:endParaRPr lang="en-US" sz="100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 — ворота к Байкалу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Иркутск связан с дорогами к Байкалу и историей освоения Сибири. Его улицы напоминают о старом городе, а рядом начинаются маршруты к озеру, музеям и природным заповедникам. Это важная точка, где встречаются культура и путешествия.
</a:t>
            </a:r>
            <a:endParaRPr lang="en-US" sz="10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освоения региона шёл вдоль рек и через редкие опорные пункты, которые постепенно превращались в города и дороги.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русских землепроходцах и освоении Сибири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освоения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не было быстрым: сначала шли экспедиции и остроги, затем торговля, города и научное изучение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ресурсы и отрасли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богат регион и какие виды хозяйства здесь наиболее заметны.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держится на сырье и энергии, но её развитие сдерживают расстояния, климат и высокие транспортные затраты.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и грузы преодолевают расстояния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школьного курса географии России и транспортной карты Сибири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21146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4534" y="509171"/>
            <a:ext cx="262687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защищает природу Восточной Сибири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тайги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Восточной Сибири особенно уязвимы из-за пожаров, незаконной вырубки и труднодоступности территорий. Защита тайги помогает сохранить животных, почвы и водный режим рек.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водоёмы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страдают от бытового мусора, стоков и неосторожного поведения людей. Чистая вода важна не только для природы, но и для городов, рыбного промысла и отдыха.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 охраняемые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национальные парки охраняют редкие виды и уникальные ландшафты. В таких территориях ограничивают хозяйственную деятельность, чтобы природа могла сохраняться без сильного вмешательства человека.
</a:t>
            </a:r>
            <a:endParaRPr lang="en-US" sz="966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мерзлоты
</a:t>
            </a:r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мерзлоты меняет почвы, дороги и здания, поэтому требует постоянных наблюдений. Учёные, инженеры и местные жители вместе ищут способы безопасной адаптации к новым условиям.
</a:t>
            </a:r>
            <a:endParaRPr lang="en-US" sz="10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 суровой природе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785773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мороз может быть очень сильным, поэтому нужна многослойная тёплая одежда, шапка, варежки и закрытая обувь. Лучше не находиться на улице слишком долго без необходимости.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278140" y="2180525"/>
            <a:ext cx="1372068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Метели и видимость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метели легко потерять ориентир даже в знакомом месте. Если погода ухудшается, важно оставаться в помещении и заранее уточнять маршрут и время возвращения.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77103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реки могут быстро подниматься, особенно во время таяния снега. У воды нельзя играть без взрослых и подходить к берегу в опасных местах.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63764" y="2180525"/>
            <a:ext cx="1372197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летом может быстро загореться от искры или непотушенного костра. В лесу нельзя разводить огонь без разрешения и оставлять мусор, который может стать причиной пожара.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756636" y="2180525"/>
            <a:ext cx="137231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лёд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на реках и озёрах долго остаётся опасным, особенно в переходные сезоны. Нельзя проверять его прочность ногой или выходить на тонкий лёд ради игры.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которые объединяют людей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степей и гор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Горловое пение — одна из самых узнаваемых традиций Сибири и соседних степных и горных территорий. В нём звучат ветер, вода и простор, а сам приём помогает передать связь человека с природой и родной землёй.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нового начала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Сагаалган — встреча нового года по лунному календарю у бурят и некоторых других народов. Праздник связан с чистотой, добрыми пожеланиями и семейным единением, когда особенно ценят мир и уважение между людьми.
</a:t>
            </a:r>
            <a:endParaRPr lang="en-US" sz="106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Олонхо как память народа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Якутский эпос олонхо рассказывает о героях, испытаниях и защите мира людей. Это не просто сказание, а часть исторической памяти, где важны честь, смелость и уважение к старшим.
</a:t>
            </a:r>
            <a:endParaRPr lang="en-US" sz="112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Сибирь: большой регион с большим значением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Сибирь — это пространство, где суровая природа, богатства недр и культурное разнообразие образуют единое целое. Понимание региона помогает лучше увидеть масштаб и возможности России.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2026-07-26T20:43:06Z</dcterms:created>
  <dcterms:modified xsi:type="dcterms:W3CDTF">2026-07-26T20:43:06Z</dcterms:modified>
</cp:coreProperties>
</file>