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сегодня: школьный спорт, дикая природа, праздники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лексикой о жизни, природе и праздниках США.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полезна для урока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выучить базовые слова о школе, семье, парках, животных и праздниках. С ними легко читать, отвечать устно и сравнивать жизнь детей в США и своей стране.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спорт в США: школьная жизнь и команды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87001" y="998776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3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американских школах тренировки и матчи проходят после занятий. Ученики выбирают вид спорта, готовятся с командой и постепенно привыкают к расписанию игр и соревнований.
</a:t>
            </a:r>
            <a:endParaRPr lang="en-US" sz="939" dirty="0"/>
          </a:p>
        </p:txBody>
      </p:sp>
      <p:sp>
        <p:nvSpPr>
          <p:cNvPr id="12" name="Text 2"/>
          <p:cNvSpPr txBox="1"/>
          <p:nvPr/>
        </p:nvSpPr>
        <p:spPr>
          <a:xfrm>
            <a:off x="387001" y="3834276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обычно имеют цвета, названия и эмблемы. Это помогает ученикам чувствовать себя частью общего дела и поддерживать свою школу на матчах и турнирах.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2517301" y="998701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Болельщики на трибунах
</a:t>
            </a:r>
            <a:pPr algn="l" indent="0" marL="0">
              <a:lnSpc>
                <a:spcPct val="100000"/>
              </a:lnSpc>
              <a:buNone/>
            </a:pPr>
            <a:r>
              <a:rPr lang="en-US" sz="3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играх рядом со спортсменами всегда есть болельщики. Ученики, родители и учителя создают атмосферу поддержки, где важно не только победить, но и показать командный дух.
</a:t>
            </a:r>
            <a:endParaRPr lang="en-US" sz="939" dirty="0"/>
          </a:p>
        </p:txBody>
      </p:sp>
      <p:sp>
        <p:nvSpPr>
          <p:cNvPr id="14" name="Text 4"/>
          <p:cNvSpPr txBox="1"/>
          <p:nvPr/>
        </p:nvSpPr>
        <p:spPr>
          <a:xfrm>
            <a:off x="387001" y="2419174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3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называют football, basketball, baseball, soccer и track and field. Эти слова встречаются в текстах, диалогах и заданиях о школьной жизни и спорте.
</a:t>
            </a:r>
            <a:endParaRPr lang="en-US" sz="1080" dirty="0"/>
          </a:p>
        </p:txBody>
      </p:sp>
      <p:sp>
        <p:nvSpPr>
          <p:cNvPr id="15" name="Text 5"/>
          <p:cNvSpPr txBox="1"/>
          <p:nvPr/>
        </p:nvSpPr>
        <p:spPr>
          <a:xfrm>
            <a:off x="2517297" y="2419174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учебой
</a:t>
            </a:r>
            <a:pPr algn="l" indent="0" marL="0">
              <a:lnSpc>
                <a:spcPct val="100000"/>
              </a:lnSpc>
              <a:buNone/>
            </a:pPr>
            <a:r>
              <a:rPr lang="en-US" sz="3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спорт в США связан не только с движением, но и с дисциплиной. Он помогает учиться планировать время, соблюдать правила и уважать соперника.
</a:t>
            </a:r>
            <a:endParaRPr lang="en-US" sz="1051" dirty="0"/>
          </a:p>
        </p:txBody>
      </p:sp>
      <p:sp>
        <p:nvSpPr>
          <p:cNvPr id="16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школьные виды спорта, время занятий и полезные английские фразы.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спорта связаны с движением, сезоном и работой в команде. Простые фразы помогают описывать занятия на английском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спортивная лексика и материалы по теме school sports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школьные виды спорта и английская лексика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школьные виды спорта чаще всего называют в США
</a:t>
            </a:r>
            <a:endParaRPr lang="en-US" sz="2266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видов спорта различается по штатам, но школьная лексика остается общей для всех.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football и basketball; остальные виды спорта тоже заметны, поэтому слова team, game и player нужны почти всегда.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school sports; данные диаграммы условные для учебной иллюстрации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стадион и атмосфера матча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4887625" y="10371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 и трибуны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стадионе обычно есть поле, трибуны и места для болельщиков. Именно здесь после уроков проходят матчи, где ученики видят игру своей команды вживую.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87625" y="233512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Игроки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Спортсменов легко узнать по одинаковой форме и номерам на майках. Такая одежда показывает принадлежность к команде и помогает ученикам запомнить слова team, uniform и player.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7625" y="36330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Болельщики и 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крупных школьных матчах можно увидеть не только зрителей, но и школьный оркестр, чирлидеров и плакаты. Всё это создает яркую атмосферу поддержки.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7113925" y="10371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 и 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 объясняет правила, следит за тактикой и помогает игрокам работать вместе. Для описания картинки подходят слова coach, team, fans и school spirit.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13925" y="233512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соревнования становятся частью жизни школы. Они объединяют учеников разных классов и делают обычный матч важным событием для всей школьной семьи.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школьный спорт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831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выносливость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помогают развивать strength и speed. Ученик учится двигаться активнее, лучше контролировать тело и постепенно улучшать физическую форму.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831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 важно точно ловить мяч, бежать по площадке и быстро реагировать на изменения. Поэтому спорт развивает coordination и внимание.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175" y="3603701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командных играх нельзя полагаться только на себя. Нужно слышать партнеров, помогать друг другу и действовать вместе ради общего результата.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67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учит приходить вовремя, выполнять указания тренера и соблюдать правила игры. Это помогает развивать ответственность и уважение к сопернику.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567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не сдаваться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ошибки игрок продолжает бороться и старается улучшить результат. Такой опыт учит терпению, самоконтролю и уверенности в своих силах.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организован школьный спортивный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обычно описывает путь ученика от выбора вида спорта до итогов сезона.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0" y="112692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75" y="1134925"/>
            <a:ext cx="246600" cy="21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9750" y="1126925"/>
            <a:ext cx="2058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2725" y="3284800"/>
            <a:ext cx="205800" cy="235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86700" y="3284800"/>
            <a:ext cx="205800" cy="235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Дикая природа США: разные природные зоны и животные
</a:t>
            </a:r>
            <a:endParaRPr lang="en-US" sz="2261" dirty="0"/>
          </a:p>
        </p:txBody>
      </p:sp>
      <p:sp>
        <p:nvSpPr>
          <p:cNvPr id="14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США живут животные, которым нужны холодный воздух и высокие леса. Здесь можно встретить deer, coyote и других обитателей открытых склонов.
</a:t>
            </a:r>
            <a:endParaRPr lang="en-US" sz="1173" dirty="0"/>
          </a:p>
        </p:txBody>
      </p:sp>
      <p:sp>
        <p:nvSpPr>
          <p:cNvPr id="16" name="Text 3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территории и морские берега подходят для alligator и sea otter. Такие места отличаются большим количеством воды, теплом и богатой растительностью.
</a:t>
            </a:r>
            <a:endParaRPr lang="en-US" sz="1173" dirty="0"/>
          </a:p>
        </p:txBody>
      </p:sp>
      <p:sp>
        <p:nvSpPr>
          <p:cNvPr id="17" name="Text 4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климатические зоны делают природу США очень разнообразной. Именно поэтому на одной карте страны можно увидеть и ледяные районы, и леса, и пустыни.
</a:t>
            </a:r>
            <a:endParaRPr lang="en-US" sz="1101" dirty="0"/>
          </a:p>
        </p:txBody>
      </p:sp>
      <p:sp>
        <p:nvSpPr>
          <p:cNvPr id="18" name="Text 5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зоны очень важны для black bear и многих птиц. В густых лесах животные находят укрытие, еду и места для выращивания потомства.
</a:t>
            </a:r>
            <a:endParaRPr lang="en-US" sz="1223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Аляски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тундры животные приспособлены к суровой погоде и длинной зиме. Здесь обитают moose и другие виды, которым нужен выносливый организм.
</a:t>
            </a:r>
            <a:endParaRPr lang="en-US" sz="11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американской природы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Белоголовый орлан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Bald eagle считается одним из главных символов США. Его часто связывают со свободой, силой и национальной историей, поэтому образ орлана узнают во многих учебных материалах.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бизон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Bison напоминает о Великих равнинах и жизни на открытых пространствах. Этот крупный зверь стал важной частью истории природы Северной Америки и ее сохранения.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секвойи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Giant sequoia trees известны огромной высотой и возрастом. Эти деревья в Калифорнии показывают, почему редкие природные объекты нужно беречь и защищать.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США встречаются разные животные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помогают объяснить, почему животные в США сильно различаются от штата к штату.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Лесы и горы чаще всего связывают с животными темы урока, а холодные и влажные зоны дают более узкие примеры.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wildlife; условная шкала для наглядности.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США и охрана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сохраняют редкие ландшафты, животных и растения. Это не просто места отдыха, а территории, где природа остается под особой охраной и доступна для изучения.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парки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Yellowstone, Grand Canyon и Yosemite — одни из самых известных парков страны. Каждый из них привлекает туристов уникальным рельефом, пейзажами и возможностью увидеть природные объекты вживую.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 посетителей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парках важно не кормить животных, не сходить с троп и не оставлять мусор. Такие правила помогают сохранить экосистему и сделать посещение безопасным для людей и природы.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показывают, как США сочетают путешествия, экологическую ответственность и уважение к природному наследию. Для урока это удобная тема для лексики о природе и правилах поведения.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349053"/>
            <a:ext cx="4336500" cy="2225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национальные парки и их особенности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где находятся известные парки США и что именно они сохраняют.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охраняют уникальные природные объекты и помогают людям увидеть их без ущерба для природы.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Park Service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конгресс принимает Декларацию независимости. Именно это событие стало исторической основой праздника, который американцы отмечают как день рождения страны.
</a:t>
            </a:r>
            <a:endParaRPr lang="en-US" sz="1282" dirty="0"/>
          </a:p>
        </p:txBody>
      </p:sp>
      <p:sp>
        <p:nvSpPr>
          <p:cNvPr id="7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Пикники и встречи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день проводят вместе: устраивают family picnics, готовят еду на свежем воздухе и встречаются с родственниками и друзьями. Это время общения и отдыха.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дня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связан с цветами флага — red, white and blue. На улицах и в городах проходят parades, а семьи выбирают одежду и украшения в национальных цветах.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фейерверки
</a:t>
            </a:r>
            <a:pPr algn="ctr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праздник концерты и fireworks. Яркое вечернее небо делает 4 July особенно запоминающимся и подчеркивает торжественный характер Independence Day.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праздника 4 July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Thanksgiving за семейным столом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ужин
</a:t>
            </a:r>
            <a:pPr algn="ctr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четвертый четверг ноября семьи собираются за большим столом и начинают ужин с благодарностей. На тарелках часто появляются turkey, mashed potatoes и corn, а разговоры идут спокойно и долго.
</a:t>
            </a:r>
            <a:endParaRPr lang="en-US" sz="1289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вкус праздника
</a:t>
            </a:r>
            <a:pPr algn="ctr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 тесно связан с осенью, домашним теплом и встречами с родственниками. В этот день особенно важны слова family, dinner и thanks, потому что праздник напоминает о внимании друг к другу.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Десерт и разговоры
</a:t>
            </a:r>
            <a:pPr algn="ctr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основного блюда на стол обычно ставят pumpkin pie. Такой десерт завершает ужин, когда взрослые и дети делятся новостями, играют и проводят время вместе в уютной семейной атмосфере.
</a:t>
            </a:r>
            <a:endParaRPr lang="en-US" sz="1221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Halloween, Christmas and New Year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отмечают 31 октября. Дети надевают costumes, ходят по домам и говорят trick or treat, а улицы украшают тыквами, паутиной и другими яркими осенними деталями.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проходит в декабре и связан с подарками, украшениями и семейными встречами. В домах ставят елки, развешивают огоньки и проводят больше времени с близкими.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 в США тоже встречают как важный зимний праздник. Люди смотрят фейерверки, отправляют поздравления и загадывают желания на следующий год.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между ними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праздника объединяют радость, традиции и время с семьей. Они помогают детям узнать новые слова и понять, как в США отмечают разные сезоны года.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семейного праздника в США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ход семейного праздника, часто повторяющийся на Thanksgiving, Christmas и других домашних встречах.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школьного спорта, природы и праздников
</a:t>
            </a:r>
            <a:endParaRPr lang="en-US" sz="2383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помогают говорить о жизни в США через простые и знакомые слова, связанные с участием, семьей и уважением к общим правилам.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связь — family time; вместе с teamwork и traditions она показывает, как разные стороны жизни объединяются в одну картину.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темам урока; условное распределение для визуализации.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штатов входят в состав США.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запомнить масштаб страны и увидеть, почему в ней так много разных традиций, природных зон и школьных привычек.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Страноведческий факт о США.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страна, где знания соединяются с традициями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спорт, дикая природа и семейные праздники показывают США как страну активной жизни, уважения к правилам и сильных традиций. Эта тема расширяет словарный запас и помогает говорить по-английски увереннее.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2026-05-31T03:54:26Z</dcterms:created>
  <dcterms:modified xsi:type="dcterms:W3CDTF">2026-05-31T03:54:26Z</dcterms:modified>
</cp:coreProperties>
</file>