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информационное общество: что это такое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данные и сети меняют жизнь быстрее, чем когда-либо.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 к данным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1970–1990-х годов компьютеры, интернет и мобильная связь начали перестраивать экономику, труд и повседневные привычки. Сегодня ценность создают не только заводы, но и код, сервисы, данные и знания.
</a:t>
            </a:r>
            <a:endParaRPr lang="en-US" sz="956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и постиндустриальная эпохи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эпох показывает, как меняются ресурсы, труд и результат деятельности.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 — от массового производства материальных товаров к созданию знаний, сервисов и цифровых решений.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материалам курса обществознания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сформировало новую эпоху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 индустриальной модели к информационной.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9913" y="1768975"/>
            <a:ext cx="197775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общества знаний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всё большую долю занимают образование, медицина, финансы, консалтинг и цифровые сервисы. Именно они создают устойчивую занятость и формируют спрос на квалифицированных специалистов.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распространяется почти мгновенно через интернет, мессенджеры и облачные платформы. Это ускоряет обучение, координацию работы и принятие решений в бизнесе и государстве.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быстро устаревают, поэтому образование становится непрерывным процессом. Школа, колледж и самообучение превращаются в этапы одной долгой траектории профессионального развития.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занятость, гибкий график и проектная работа становятся обычными форматами. Человек всё чаще работает не по месту, а по результату и цифровым задачам.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креатив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Исследования, стартапы, программирование, дизайн и креативные индустрии определяют конкурентоспособность общества. Новые идеи нередко ценнее физического капитала и сырья.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знаний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как 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знаний стоимость создают не только товары, но и интеллектуальные решения. Решающую роль получают исследования, авторские разработки, аналитика и способность быстро улучшать продукт.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идей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конкурируют качеством идей, интерфейсов, брендов и опыта пользователя. Даже привычный сервис удерживает рынок только тогда, когда постоянно обновляется и учитывает поведение клиентов.
</a:t>
            </a:r>
            <a:endParaRPr lang="en-US" sz="957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становятся основой прогнозов, рекомендаций и точного управления. Чем лучше собрана и обработана информация, тем точнее решения в бизнесе, медиа, науке и образовании.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науке, дизайне, медиа и консалтинге требуют сочетания знаний, креативности и коммуникации. Рутинные операции автоматизируются, а ценится умение создавать новое.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от производства к услугам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экономиках сфера услуг стала ведущим источником занятости и доходов.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 показывает, что экономика всё сильнее зависит от знаний, сервиса и управления информацией, а не только от материального производства.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обобщённые данные по структуре экономики развитых стран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и новые навыки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Цифровая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уже не дополнительное преимущество, а базовое условие трудоустройства. Работодатель ожидает уверенной работы с сервисами, файлами, платформами и электронными инструментами.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Специалисту важно уметь объяснять идеи, работать в команде и слушать собеседника. В информационной экономике ценится не только знание, но и способность согласовывать действия.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Аналитика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помогает замечать закономерности, проверять гипотезы и принимать обоснованные решения. Даже в гуманитарных профессиях всё чаще требуется работа с цифрами и источниками.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Готовность к 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приходится всю жизнь, потому что технологии и профессии быстро меняются. Побеждает не тот, кто выучил один набор навыков, а тот, кто умеет переучиваться.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занятость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работа позволяет выполнять задачи из любого места, если есть связь и доступ к платформам. Для многих профессий это стало обычным режимом, а не временной мерой.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вместо 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Фриланс и проектная занятость дают свободу выбора задач, но требуют самодисциплины и умения искать клиентов. Доход при этом часто зависит от количества и сложности проектов.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школьники видят эти модели в повседневности: дистанционные уроки, заказы на маркетплейсах, сервисы доставки и онлайн-консультации показывают, как меняется организация труда.
</a:t>
            </a:r>
            <a:endParaRPr lang="en-US" sz="1075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через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Платформенная экономика связывает исполнителя и клиента через приложение. Так работают доставка, такси, маркетплейсы и часть онлайн-сервисов, где всё строится вокруг цифрового интерфейса.
</a:t>
            </a:r>
            <a:endParaRPr lang="en-US" sz="10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показывает, насколько интернет стал базовой инфраструктурой повседневной жизни и общения.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DataReportal, Digital 2024: Global Overview Report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5,35 млрд
</a:t>
            </a:r>
            <a:endParaRPr lang="en-US" sz="7116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пользовались интернетом в начале 2024 года.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информационные технологии меняют быт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позволяют смотреть уроки, сдавать задания и получать комментарии без привязки к одному месту. Для ученика это означает больше гибкости, а для семьи — меньше времени на дорогу и организационные задержки.
</a:t>
            </a:r>
            <a:endParaRPr lang="en-US" sz="825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 врачу, результаты анализов и телемедицина переводят часть медицинских услуг в цифровой формат. Это ускоряет доступ к помощи, особенно там, где специалистов мало, но требует защищённых сервисов и понятных интерфейсов.
</a:t>
            </a:r>
            <a:endParaRPr lang="en-US" sz="813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без очередей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приложения, электронные платежи и госуслуги сокращают очереди и бумажную работу. Пользователь может оплатить услугу, проверить справку или оформить документ за минуты, если есть устройство и надёжное соединение.
</a:t>
            </a:r>
            <a:endParaRPr lang="en-US" sz="828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цифровой среды зависит от техники, интернета и навыков. Там, где связь нестабильна или устройств не хватает, преимущества превращаются в ограничение и усиливают разницу между людьми.
</a:t>
            </a:r>
            <a:endParaRPr lang="en-US" sz="9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как новый ресурс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информационном обществе данные становятся самостоятельным ресурсом: их собирают, сопоставляют и используют для прогнозов, персональных рекомендаций и управленческих решений.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 быстрее обрабатываются данные, тем полезнее решения. Поэтому конкурентное преимущество всё чаще зависит не от объёма информации, а от качества её анализа.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цифровую эпоху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ускорили распространение мемов, коротких видео и новых форм визуального языка. Культурные смыслы теперь рождаются и меняются не только в музеях и книгах, но и в лентах соцсетей.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 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Блогеры, стримеры и авторы онлайн-контента влияют на вкусы аудитории не меньше традиционных медиа. Их успех строится на постоянном контакте с подписчиками, личном стиле и быстрой реакции на события.
</a:t>
            </a:r>
            <a:endParaRPr lang="en-US" sz="928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 и цифровое искусство сделали культуру доступнее: фильм, концерт или выставку можно увидеть из любой точки. Одновременно усилилась конкуренция за внимание, и редкие форматы труднее удерживают аудиторию.
</a:t>
            </a:r>
            <a:endParaRPr lang="en-US" sz="928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самобытности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тренды распространяются быстрее, чем локальные традиции, но не отменяют их. Наоборот, национальная и региональная культура чаще ищет новые формы, чтобы быть заметной в общем информационном потоке.
</a:t>
            </a:r>
            <a:endParaRPr lang="en-US" sz="9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медиа и общественное мнение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вход в дискуссию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упростили участие в общественной жизни: человек быстрее узнаёт о проблеме, присоединяется к обсуждению и поддерживает инициативу. Это делает политику более открытой и заметной для молодёжи.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Онлайн-кампании позволяют политикам и активистам обращаться к узким аудиториям, тестировать сообщения и собирать обратную связь почти в реальном времени. Так меняется сама логика политической коммуникации.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лент усиливают то, что вызывает сильную реакцию, поэтому эмоциональные сообщения часто распространяются быстрее спокойных аргументов. В результате внимание смещается от фактов к эффектным формулировкам.
</a:t>
            </a:r>
            <a:endParaRPr lang="en-US" sz="885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необходима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Недостоверная информация, реклама и манипулятивные публикации могут выглядеть убедительно, если их не проверять. Чем выше скорость потребления новостей, тем важнее сопоставлять источники и не доверять первому впечатлению.
</a:t>
            </a:r>
            <a:endParaRPr lang="en-US" sz="8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цифровой эпохи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меняет не только работу и учёбу, но и повседневные привычки: время распределяется иначе, а навыки самоорганизации становятся важнее.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развиваются одновременно, поэтому цифровая грамотность нужна не меньше, чем сами технологии: она помогает использовать преимущества и снижать уязвимости.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неравенство: как оно возникает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сети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различия проявлялись в доступе к телефону, компьютеру и интернету. Без базовой инфраструктуры люди оказывались отрезаны от образования, работы и части государственных услуг.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стало заметно, что одного подключения недостаточно: важны скорость связи, стоимость трафика и умение пользоваться цифровыми сервисами. Эти факторы определяют реальный, а не формальный доступ.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навыках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цифровое неравенство связано ещё и с навыками. Тот, кто умеет искать информацию, защищать данные и учиться онлайн, получает больше возможностей в учёбе и профессии.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личные данные превращаются в цифровой след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из мелочей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человек ищет скидку на билет, а вечером уже получает персональную рекламу в ленте. Так формируется цифровой след: запросы, клики и геолокация складываются в подробный профиль, который платформы используют для прогнозов и таргетинга.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невнимательная ссылка в сообщении — и аккаунт может быть взломан. Фишинг и утечки паролей часто выглядят как обычные письма или уведомления, поэтому опасность скрывается в привычных действиях и доверии к знакомому интерфейсу.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остаётся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удалённая переписка не исчезает бесследно: скриншоты, архивы и резервные копии могут сохраняться годами. Поэтому приватность в сети зависит не только от настроек, но и от того, что человек публикует о себе сам.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манипуляции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публикации снижает риск поверить кликбейту, дипфейку или обрывочной цитате.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 сети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пароли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длинные пароли, разные для каждого сервиса, и по возможности храните их в менеджере паролей. Это снижает риск, что взлом одного аккаунта откроет доступ ко всем остальным.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Включите двухфакторную аутентификацию там, где это возможно, особенно для почты, мессенджеров и банковских приложений. Даже если пароль станет известен посторонним, второй шаг проверки затруднит вход.
</a:t>
            </a:r>
            <a:endParaRPr lang="en-US" sz="887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сообщениями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открывайте подозрительные ссылки и вложения, даже если сообщение пришло от знакомого адреса. Мошенники часто подделывают внешний вид писем и страниц, чтобы украсть данные или установить вредоносную программу.
</a:t>
            </a:r>
            <a:endParaRPr lang="en-US" sz="840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и приватность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обновляйте систему и приложения, а в профилях оставляйте только необходимую информацию. Чем меньше лишних данных в открытом доступе, тем труднее использовать их против вас.
</a:t>
            </a:r>
            <a:endParaRPr lang="en-US" sz="9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нас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общество открывает новые возможности для учёбы, работы и самовыражения, но требует зрелого отношения к данным, источникам и людям. Тот, кто умеет думать критически и действовать ответственно, получает главное преимущество.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2026-07-26T00:35:42Z</dcterms:created>
  <dcterms:modified xsi:type="dcterms:W3CDTF">2026-07-26T00:35:42Z</dcterms:modified>
</cp:coreProperties>
</file>