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квадратов: узнаём, доказываем, применяем.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разности квадратов: быстрый способ разложения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 в алгебре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помогает быстро превращать разность двух квадратов в произведение двух скобок. Она полезна при разложении выражений, упрощении дробей и решении уравнений в 7 классе.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появляются после преобразования разности квадратов в произведение.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Алгебраическое тождество a² − b² = (a − b) (a + b)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разности квадратов именно две скобки показывают, как одно выражение распадается на сумму и разность.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формулы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17300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площади большого квадрата вычесть площадь меньшего, остаётся фигура, которую можно разложить на части и представить через произведение двух размеров.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17300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квадрата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07775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рисунок помогает увидеть, что алгебраическая запись не случайна: площадь, найденная двумя способами, даёт одно и то же значение.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307775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проверка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612537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Оставшаяся область по площади совпадает с прямоугольником, у которого стороны связаны с разностью и суммой исходных размеров.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612537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связь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разность квадратов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выражения перед разложением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формула работает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Раскрываем скобки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умножить (a − b) (a + b), получится a² + ab − ab − b². Это обычное применение распределительного свойства умножения.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члены исчезают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ab и −ab взаимно уничтожаются, поэтому после упрощения остаётся только разность квадратов: a² − b².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Тождество для любых значений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верна не для отдельных примеров, а для любых a и b, потому что основана на общем законе умножения.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 ошибок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 — самый надёжный способ убедиться, что разложение записано верно и ничего не потеряно в преобразовании.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разложения разности квадратов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выражение преобразуется в произведение и как можно быстро проверить результат раскрытием скобок.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работает, когда оба слагаемых можно представить как квадраты. Тогда разложение получается быстро и без лишних преобразований.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«Формула разности квадратов»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формула используется чаще всего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формула особенно полезна, когда нужно быстро увидеть скрытое произведение или упростить запись без громоздких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разложение и упрощение: именно эти действия чаще всего встречаются при изучении темы в 7 классе.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учебных применений формулы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700" y="1409825"/>
            <a:ext cx="193950" cy="25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93608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3537" y="3931325"/>
            <a:ext cx="226275" cy="258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применении формулы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знак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формулу пытаются применить к сумме квадратов, хотя она работает только для разности. Перед преобразованием нужно внимательно смотреть на знак между слагаемыми.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видят квадраты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выражение не записано в виде двух квадратов. Сначала нужно убедиться, что каждый член действительно является полным квадратом.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квадратом суммы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записывают (a − b)² вместо (a − b) (a + b). Это разные преобразования, поэтому важно помнить, что разность квадратов даёт именно произведение скобок.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 с коэффициентами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53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какие числа и буквы образуют квадраты. В примере 9x² и 4y² легко распознаются как квадраты 3x и 2y.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53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квадраты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305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убедиться в правильности, можно раскрыть скобки и получить исходное выражение 9x² − 4y². Такой способ помогает избегать ошибок в заданиях.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305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результат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5229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записывают разложение в виде разности и суммы: (3x − 2y) (3x + 2y). Знаки в скобках отличаются только внутри пары.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5229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Составить две скобки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тождества на нескольких примерах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разложение не меняет значение выражения при тех же значениях переменных.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значений подтверждает тождество: произведение скобок полностью эквивалентно исходной разности квадратов.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примеры; значения рассчитаны для наглядного сравнения при x = 3, x = 2, a = 2.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вычисления с близкими квадратами
</a:t>
            </a:r>
            <a:endParaRPr lang="en-US" sz="2838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числа почти равны
</a:t>
            </a:r>
            <a:pPr algn="l" indent="0" marL="0">
              <a:lnSpc>
                <a:spcPct val="90000"/>
              </a:lnSpc>
              <a:buNone/>
            </a:pPr>
            <a:r>
              <a:rPr lang="en-US" sz="148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найти 51² − 49², не обязательно отдельно возводить числа в квадрат. Достаточно заметить разность квадратов и сразу перейти к произведению 2 · 100. Такой приём особенно полезен, когда числа отличаются всего на несколько единиц.
</a:t>
            </a:r>
            <a:endParaRPr lang="en-US" sz="1486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счёт без лишних шагов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10² − 9² превращается в (10 − 9) (10 + 9). В уме получается 1 · 19, то есть 19. Формула помогает сократить вычисления и увидеть ответ почти сразу, без длинных записей и промежуточных действий.
</a:t>
            </a:r>
            <a:endParaRPr lang="en-US" sz="158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2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приём в задачах
</a:t>
            </a:r>
            <a:pPr algn="l" indent="0" marL="0">
              <a:lnSpc>
                <a:spcPct val="90000"/>
              </a:lnSpc>
              <a:buNone/>
            </a:pPr>
            <a:r>
              <a:rPr lang="en-US" sz="152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8² − 7² работает тот же ход: разность квадратов становится произведением соседних чисел. В таких примерах алгебра соединяется с быстрым счётом, а сама запись выглядит короче и понятнее для проверки ответа.
</a:t>
            </a:r>
            <a:endParaRPr lang="en-US" sz="1529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0626" y="1733225"/>
            <a:ext cx="6210249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похожие по записи формулы и какой результат даёт каждая из них.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 и квадрат разности дают одно выражение в квадрате, а разность квадратов раскладывается на произведение двух скобок.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алгебра, формулы сокращённого умножения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формул сокращённого умножения
</a:t>
            </a:r>
            <a:endParaRPr lang="en-US" sz="28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95175"/>
            <a:ext cx="387900" cy="34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9" y="1273625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вида x² − 9 сразу записывается как (x − 3) (x + 3). Это делает дробь понятнее и показывает, какие множители можно сократить с знаменателем.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Раскладываем числитель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знаменателе стоит x − 3, он сокращается с таким же множителем в числителе. После сокращения остаётся более простое выражение x + 3.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Сокращаем общий множитель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69200" y="3837475"/>
            <a:ext cx="7616700" cy="7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допустимо только при x ≠ 3, иначе знаменатель обращается в ноль. Это важное правило помогает избежать ошибки в ответе и сохранить смысл дроби.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1258375" y="3195925"/>
            <a:ext cx="71274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ограничение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 с помощью разности квадратов
</a:t>
            </a:r>
            <a:endParaRPr lang="en-US" sz="27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разложения на множители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использовании формулы разности квадратов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 через разность квадратов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23000" y="1275345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Приведите к формуле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323000" y="1538355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уравнение содержит разность квадратов, сначала разложите её на множители. Например, x² − 49 превращается в (x − 7) (x + 7), что сразу упрощает дальнейшие действия.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323000" y="3773695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 оба ответа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1323000" y="4036705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множителей получаются x = 7 и x = −7. Такой способ удобен тем, что он показывает структуру уравнения и помогает не пропустить ни одного корня.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323000" y="2524520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нулевое произведение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1323000" y="2787530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произведение равно нулю, хотя бы один множитель должен быть нулём. Поэтому из (x − 7) (x + 7) = 0 получаем два отдельных уравнения, которые решаются очень быстро.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разность квадратов равна нулю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квадрата одинаковы, их разность исчезает независимо от того, числа это или буквы.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при равных значениях a и b выражение a² − b² всегда равно нулю.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наглядной проверки тождества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формулы в алгебре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разности квадратов входит в число основных алгебраических тождеств. Её изучают одной из первых, потому что она учит видеть в выражении готовую структуру и быстро упрощать запись.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Классическое тождество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выражение превращается в произведение двух скобок, его легче использовать в уравнениях и задачах. Поэтому формула разности квадратов становится полезным инструментом, а не просто правилом для запоминания.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решений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помогает работать с многочленами, сокращать дроби и преобразовывать выражения без лишних вычислений. Этот навык нужен во многих последующих темах школьной алгебры.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многочленами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Мини-практикум: проверка понимания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 быстро вы распознаёте разность квадратов и превращаете её в произведение двух скобок.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повторений выражения такого вида распознаются быстро, а разложение выполняется без лишних шагов.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тренировочные примеры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 — формула, которая экономит шаги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a² − b² = (a − b) (a + b) помогает быстрее раскладывать выражения, сокращать дроби и решать уравнения. Она проста, проверяема и очень полезна в 7 классе.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2026-05-29T20:38:18Z</dcterms:created>
  <dcterms:modified xsi:type="dcterms:W3CDTF">2026-05-29T20:38:18Z</dcterms:modified>
</cp:coreProperties>
</file>