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1794 года на белорусских землях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9050" y="4831325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359038" y="3105837"/>
            <a:ext cx="44259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свободу, власть и права в Вильне и уездах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земли после разделов Речи Посполитой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разделов Речи Посполитой белорусские земли оказались под более жёстким контролем Российской империи. Новые порядки, налоги и воинские повинности усиливали недовольство, а страх утраты старых прав делал общество особенно напряжённым.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восстания на белорусских землях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16325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самостоятельности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жители воспринимали разделы Речи Посполитой как утрату собственной политической воли. Решения всё чаще принимались не местными властями, а внешними силами, что вызывало сопротивление и тревогу.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71918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соседей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Пруссия активно влияли на внутренние дела государства, поддерживая выгодные им решения. Для части шляхты и горожан это означало унижение, зависимость и опасность полного подчинения.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7499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Тяготы для 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Реквизиции, размещение войск, налоги и повинности напрямую затрагивали повседневную жизнь. Люди чувствовали, что их труд и имущество всё чаще используются ради чужих интересов.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683087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прав шляхты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шляхта теряла привычные привилегии и влияние в управлении. Это подталкивало её к участию в восстании как к попытке сохранить своё положение и защитить прежний порядок.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338650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 свободе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стало ответом на надежду сохранить государство и вернуть политическую самостоятельность. Для многих участников это было не только выступление против власти, но и борьба за достоинство.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Тадеуш Костюшко и идея общего восстания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восстания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Тадеуш Костюшко стал главной фигурой движения 1794 года. Его воспринимали как человека, который способен объединить сторонников борьбы и придать ей общую цель.
</a:t>
            </a:r>
            <a:endParaRPr lang="en-US" sz="927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связывал восстание с защитой свободы, равенства и независимости государства. Эти идеи привлекали не только шляхту, но и часть горожан, видевших в них надежду на перемены.
</a:t>
            </a:r>
            <a:endParaRPr lang="en-US" sz="927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сопротивления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Костюшко быстро стало знаком борьбы против разделов и чужого вмешательства. Для участников восстания он был примером решительности и личной ответственности за судьбу страны.
</a:t>
            </a:r>
            <a:endParaRPr lang="en-US" sz="927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призыв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Костюшко стремился сделать движение более широким, чем обычное шляхетское выступление. Он рассчитывал на поддержку разных слоёв общества, чтобы сопротивление стало действительно народным.
</a:t>
            </a:r>
            <a:endParaRPr lang="en-US" sz="9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восстание распространялось на белорусских землях
</a:t>
            </a:r>
            <a:endParaRPr lang="en-US" sz="2196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 выступления Костюшко в Кракове до распада местных очагов сопротивления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Вильна — главный центр восстания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Вильна стала местом, где решались важные вопросы восстания. Здесь повстанцы пытались создать собственные органы власти и показать, что движение имеет серьёзную опору.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сил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 стекались добровольцы, оружие, припасы и сведения о действиях противника. Благодаря этому Вильна быстро превратилась в главный пункт организации сопротивления.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выступлении участвовали студенты, ремесленники, местные патриоты и часть шляхты. Их участие помогло повстанцам на короткое время вытеснить российский гарнизон.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удержания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оказался непрочным: не хватало оружия, пороха и обученных солдат. Без надёжной внешней поддержки удержать город долго было почти невозможно.
</a:t>
            </a:r>
            <a:endParaRPr lang="en-US" sz="9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историческая оценка по материалам о событиях 1794 года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восстания на белорусских землях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города имели неодинаковые условия для сопротивления: где-то было больше сторонников, где-то — сильнее давление гарнизонов и быстрее начиналось подавление.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Вильна выделялась по всем трём показателям, а меньшие центры были уязвимы из-за близости российских войск.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Виленское восстание в апреле 1794 года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апреля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усиливается подпольная подготовка: сторонники восстания собирают людей, оружие и сведения о расположении российского гарнизона.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в Вильне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Повстанцы захватывают власть и вытесняют гарнизон. В событиях участвуют студенты, ремесленники, шляхта и местные патриоты.
</a:t>
            </a:r>
            <a:endParaRPr lang="en-US" sz="1191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быстро теряет устойчивость: не хватает вооружения, боеприпасов и обученных сил, поэтому удержать город становится всё труднее.
</a:t>
            </a:r>
            <a:endParaRPr lang="en-US" sz="11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312821"/>
            <a:ext cx="3432300" cy="14991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восстания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кто возглавлял движение, где действовал и какой вклад внёс в события 1794 года.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опиралось на нескольких лидеров и на поддержку образованных слоёв общества, особенно в городах и столицах воеводств.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руководителях восстания 1794 года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Якуб Ясинский в Вильне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решительных действий
</a:t>
            </a:r>
            <a:pPr algn="ctr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Якуб Ясинский был одним из самых заметных руководителей восстания в Вильне. Его знали как энергичного организатора, который не боялся брать на себя ответственность. Для сторонников он стал примером смелости и быстрого решения в трудный момент.
</a:t>
            </a:r>
            <a:endParaRPr lang="en-US" sz="883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Радикальный взгляд на перемены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Ясинский поддерживал более широкое участие разных слоёв общества в борьбе. Он считал, что восстание должно быть не только делом шляхты, но и общим движением за свободу. Поэтому его имя часто связывают с более смелым и решительным крылом восстания.
</a:t>
            </a:r>
            <a:endParaRPr lang="en-US" sz="8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историческая характеристика по событиям восстания 1794 года; значения на графике условные, отражают качественное соотношение сил.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сил: повстанцы и имперские войска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успешные выступления повстанцев в городах не меняли общего перевеса сил: решающими оставались артиллерия, снабжение и дисциплина регулярной армии.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имперских войск было системным: повстанцы выигрывали эпизоды, но уступали в ресурсах и не могли удерживать позиции долго.
</a:t>
            </a:r>
            <a:endParaRPr lang="en-US" sz="11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41999"/>
            <a:ext cx="353400" cy="28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41998"/>
            <a:ext cx="353400" cy="282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41999"/>
            <a:ext cx="353400" cy="282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участвовал в восстании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Шляхта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Шляхта стала главным источником руководителей, офицеров и политической программы. Именно представители этого сословия чаще всего формировали штабы, договаривались о поддержке и брали на себя ответственность за решения.
</a:t>
            </a:r>
            <a:endParaRPr lang="en-US" sz="1151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
</a:t>
            </a:r>
            <a:pPr algn="l" indent="0" marL="0">
              <a:lnSpc>
                <a:spcPct val="115000"/>
              </a:lnSpc>
              <a:buNone/>
            </a:pPr>
            <a:r>
              <a:rPr lang="en-US" sz="1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 помогали восстанию ремеслом, деньгами, разведкой и доставкой припасов. В городах именно они быстрее всего узнавали новости и могли поддерживать повстанцев сведениями о передвижении войск.
</a:t>
            </a:r>
            <a:endParaRPr lang="en-US" sz="1206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крестьян вступала в отряды, надеясь на облегчение повинностей и более справедливую жизнь. Однако поддержка была ограниченной: многие опасались перемен и не доверяли шляхетскому руководству.
</a:t>
            </a:r>
            <a:endParaRPr lang="en-US" sz="1151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1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восстания не были едины по целям и ожиданиям. Одни защищали старые права, другие надеялись на перемены, поэтому общий союз оставался непрочным и зависел от обстоятельств.
</a:t>
            </a:r>
            <a:endParaRPr lang="en-US" sz="11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в уездах Великого княжества Литовского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81587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опорным пунктам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Повстанцы стремились действовать возле гарнизонов, переправ и складов, чтобы лишить противника контроля над дорогами и запасами. Такие удары давали эффект неожиданности, но требовали точного расчёта и быстрой поддержки.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4091233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рейды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отряды перемещались быстро, избегая открытого боя с регулярной армией. Они нападали внезапно, отходили в безопасные места и пытались поднимать на выступление соседние местечки и деревни.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581540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Ответные меры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войска перекрывали дороги, усиливали охрану важных пунктов и проводили карательные операции. Это затрудняло снабжение повстанцев и заставляло их отступать из отдельных уездов.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4091234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связи между районами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подавления отдельных очагов восстание теряло единство. Отряды действовали всё более разрозненно, поэтому общая координация слабела, а движение в уездах постепенно сходило на нет.
</a:t>
            </a:r>
            <a:endParaRPr lang="en-US" sz="13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эпизодов восстания 1794 года на белорусских землях по историческому описанию событий.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 их исход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успехи восстания в разных частях белорусских земель и почему они не закрепились надолго.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были краткими и локальными: центр восстания менялся, но без прочной военной опоры и единого управления движение быстро слабело.
</a:t>
            </a:r>
            <a:endParaRPr lang="en-US" sz="11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во время восстания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товаров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местечках быстро ощущалась нехватка хлеба, соли, ткани и пороха. Обычные покупки становились труднее, а любая перебои с подвозом сразу отражались на жизни жителей.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Мобилизации и реквизиции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чаще привлекали к службе, изымали лошадей, телеги и запасы. Для многих семей это означало дополнительные расходы и тревогу, потому что хозяйство могло остаться без необходимых средств.
</a:t>
            </a:r>
            <a:endParaRPr lang="en-US" sz="1065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 слухи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внимательно слушали новости о приближении войск и смене власти в городе. Слухи распространялись быстро и нередко усиливали панику, особенно когда ожидались пожары или грабежи.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быт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Повстанческие лагеря и городские улицы конца XVIII века выглядели напряжённо и непривычно. Люди жили в ожидании новых приказов, перемещений отрядов и возможного столкновения в любой момент.
</a:t>
            </a:r>
            <a:endParaRPr lang="en-US" sz="107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историческая оценка причин поражения восстания 1794 года; доли на диаграмме условные, для наглядного сравнения факторов.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поражения восстания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причина усиливала другие: без оружия трудно было удерживать города, а без согласия между центрами — быстро помогать друг другу.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объясняется не одним фактором, а сочетанием военного перевеса противника, слабой организации и недостаточной опоры в обществе.
</a:t>
            </a:r>
            <a:endParaRPr lang="en-US" sz="11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восстания и аресты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5500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серии неудач российские войска вернули контроль над городами и уездами. Повстанческие отряды начали отступать, а связь между отдельными очагами сопротивления стала разрушаться.
</a:t>
            </a:r>
            <a:endParaRPr lang="en-US" sz="843" dirty="0"/>
          </a:p>
        </p:txBody>
      </p:sp>
      <p:sp>
        <p:nvSpPr>
          <p:cNvPr id="11" name="Text 3"/>
          <p:cNvSpPr txBox="1"/>
          <p:nvPr/>
        </p:nvSpPr>
        <p:spPr>
          <a:xfrm>
            <a:off x="2711000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Аресты руководителей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Организаторов восстания задерживали и допрашивали. Часть активных участников скрывалась, а некоторые покидали территорию белорусских земель, чтобы избежать наказания.
</a:t>
            </a:r>
            <a:endParaRPr lang="en-US" sz="905" dirty="0"/>
          </a:p>
        </p:txBody>
      </p:sp>
      <p:sp>
        <p:nvSpPr>
          <p:cNvPr id="12" name="Text 4"/>
          <p:cNvSpPr txBox="1"/>
          <p:nvPr/>
        </p:nvSpPr>
        <p:spPr>
          <a:xfrm>
            <a:off x="5019375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надзора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усилили контроль за населением, проверяли подозреваемых в сочувствии к восстанию и жёстче следили за порядком в городах и уездах.
</a:t>
            </a:r>
            <a:endParaRPr lang="en-US" sz="936" dirty="0"/>
          </a:p>
        </p:txBody>
      </p:sp>
      <p:sp>
        <p:nvSpPr>
          <p:cNvPr id="13" name="Text 5"/>
          <p:cNvSpPr txBox="1"/>
          <p:nvPr/>
        </p:nvSpPr>
        <p:spPr>
          <a:xfrm>
            <a:off x="7352125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подавления движения имперская администрация действовала увереннее. Контроль над населением стал строже, а любые попытки сопротивления встречали быстрый ответ.
</a:t>
            </a:r>
            <a:endParaRPr lang="en-US" sz="9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белорусских земель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элиты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политическая элита потеряла часть влияния, а её возможности влиять на решения стали заметно меньше. Это ускорило зависимость от имперской администрации и ограничило старые формы самоуправления.
</a:t>
            </a:r>
            <a:endParaRPr lang="en-US" sz="863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прав шляхты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шляхты были урезаны, а её политическая роль стала более зависимой от новых властей. Для многих представителей этого сословия это означало утрату прежнего положения и влияния.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городами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управление стало более жёстким и проверяемым. Администрация внимательнее следила за настроениями жителей, чтобы не допустить повторения массового выступления и новых столкновений.
</a:t>
            </a:r>
            <a:endParaRPr lang="en-US" sz="872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сопротивлении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поражение, восстание сохранилось в исторической памяти как пример борьбы за права и свободу. Для последующих поколений оно стало символом стремления к самостоятельности.
</a:t>
            </a:r>
            <a:endParaRPr lang="en-US" sz="96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восстания к третьему разделу Речи Посполитой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показывает, как поражение восстания 1794 года стало частью процесса исчезновения Речи Посполитой.
</a:t>
            </a:r>
            <a:endParaRPr lang="en-US" sz="10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восстание важно сегодня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1794 года напоминает, что свобода и права требуют единства, смелости и поддержки общества. Даже после поражения оно осталось важным символом сопротивления и исторической памяти.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2026-06-01T04:11:12Z</dcterms:created>
  <dcterms:modified xsi:type="dcterms:W3CDTF">2026-06-01T04:11:12Z</dcterms:modified>
</cp:coreProperties>
</file>