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творчества М.А. Шолохова и романа «Тихий Дон»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вызвавший восхищение, сомнения и долгие споры о смысле истории.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 фоне эпохи потрясений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создавался в годы идеологического давления, когда литература особенно остро отвечала на войну, революцию и распад привычного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отклики на роман: признание и настороженность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1928: 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Читателей поразили масштаб повествования, живая речь персонажей и точность изображения казачьего быта и фронтовой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1920-х: критические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похвалами появились упрёки в натурализме, мрачности и отсутствии прямого революционного пафоса, ожидаемого от советской прозы.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полемики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роман стал предметом спора о том, вправе ли литература показывать Гражданскую войну как общую человеческую трагедию.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об авторстве «Тихого Дона»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возникли сомнения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1920-х годов многих удивила зрелость и масштаб романа, созданного очень молодым писателем. Отсюда выросли версии о заимствованиях и чужом опыте.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исследователи отвечали на них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сопоставлялись черновики, стиль текста и архивные материалы. Академические исследования в основном подтверждают авторство М.А. Шолохова.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критики романа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«Тихого Дона» развивалась сразу по нескольким линиям и потому не сводится к одному спору.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претензий усиливали друг друга и превращали роман в длительный объект полемики.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литературно-критических дискуссий 1920–1980-х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роману по десятилетиям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ценность «Тихого Дона» признавалась всё шире, даже когда спор об авторстве продолжался.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признание росло постепенно, но окончательно споры о происхождении текста не исчезли.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критической истории романа в XX–XXI веках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критика в советской печати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упрекали в недостаточной революционной определённости: в нём не было прямого прославления одной стороны и чёткого деления персонажей на «правильных» и «неправильных».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Критиковали и сам способ повествования: многоголосие, отсутствие авторских лозунгов, внимание к личной боли и семейным конфликтам казались слишком далёкими от канонов социалистического реализма.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советской критики особенно неудобным было то, что война показана не как победная схема, а как разрушение людей, домов и исторической среды.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достоинства, признанные даже оппонентами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несогласные с идейной позицией романа отмечали редкую психологическую точность, выразительные диалоги и убедительность народной речи, создающей живой образ эпохи.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Шолохова часто сопоставляли с Л.Н. Толстым по масштабу изображения войны и семьи: личная судьба у него не отделена от исторического движения целого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спор об авторстве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полемика, архивные исследования и изменение научных оценок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международное признание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М.А. Шолохов получил Нобелевскую премию по литературе за художественную силу и историческую правду изображения донского казачества.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окончательно закрепило «Тихий Дон» как один из крупнейших романов XX века и усилило интерес к нему за пределами России.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научные споры об авторстве и текстологии не исчезли: официальное признание и исследовательская полемика продолжили существовать параллельно.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Григория Мелехова в критике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видели в Григории героя переходной эпохи: он не принимает готовых лозунгов и ищет личную правду в мире, где старые ориентиры уже разрушены войной.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внутренние колебания понимались не как слабость характера, а как признак нравственной честности. Он отвечает на исторический хаос не идеологией, а совестью.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Мелехова разрушал привычную схему деления на «положительного» и «отрицательного» персонажа. Именно поэтому он вызывал столь разные, иногда противоположные оценки.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исследователей Григорий стал ключом к смыслу романа: через его судьбу Шолохов показывает цену выбора в эпоху, когда любая позиция оборачивается потерей.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достоинства «Тихого Дона» в критической оценке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особенно ценили способность романа соединять частную судьбу с широкой исторической картиной, не теряя при этом точности бытовых деталей.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оценки сосредоточены вокруг глубины характеров и масштаба эпохи; именно они делают роман значимым не только как хронику, но и как художественное целое.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критических отзывов и литературоведческих работ о романе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донская речевая среда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передаёт речь казаков через диалектизмы, пословицы и разговорные интонации, благодаря чему текст звучит как подлинная живая среда, а не литературная стилизация.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 помогает раскрыть уклад станицы: через слова, обращения и устойчивые выражения читатель видит память рода, нормы поведения и систему ценностей казачества.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известных критиков и литературных деятелей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романа заметно расходились: одни видели в нём выдающееся художественное достижение, другие — идеологически «неудобный» 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менялись вместе с эпохой: от восторга перед талантом писателя до жёстких идеологических оценок и последующего научного анализа текста.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и исследовательские публикации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«Тихий Дон» спорил с официальной версией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Гражданскую войну не как торжество одной силы, а как национальную катастрофу. На первом плане оказываются гибель семей, распад привычного мира и утрата человеческих связей.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противоречило советской схеме, где история часто подавалась через чёткое деление на «своих» и «чужих». У Шолохова границы гораздо сложнее и болезненнее.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отказ от упрощения делал роман художественно убедительным, но идеологически неудобным. Он заставлял читателя думать о цене исторического перелома, а не только о победе.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репутации Шолохова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показывает, как литературная слава, идеологическая оценка и научные споры развивались параллельно.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в школьном изучении и культурной памяти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как часть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«Тихий Дон» изучают как произведение о войне, семье и нравственном выборе. Он помогает увидеть, как литература передаёт судьбу человека на фоне истории.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вокруг романа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споры не ослабили интерес к роману, а сделали его более заметным. Для старшеклассников это пример текста, который требует самостоятельного анализа и уважения к сложности.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вокруг которых сосредоточена критика Шолохова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обсуждения сильнее всего влияли не отдельные эпизоды, а фундаментальные вопросы: кто написал роман и как в нём осмыслена революционная эпоха.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спор о Шолохове был одновременно текстологическим, историческим и мировоззренческим, а не сводился к одной проблеме.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публикаций и литературоведческих исследований о Шолохове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критики для понимания творчества Шолохова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помогла точнее увидеть метод Шолохова: он соединяет документальную точность, крупный исторический масштаб и глубокий интерес к внутреннему миру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«Тихого Дона» не уменьшили его значение, а сделали роман одним из самых обсуждаемых текстов русской литературы XX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полемику особенно ясно раскрывается ценность произведения: литература здесь не повторяет историю, а заставляет её пережить и осмыслить заново.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споры о Шолохове продолжаются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Шолохова спорно читали, жёстко критиковали и высоко оценивали, но именно эта напряжённая история восприятия закрепила за «Тихим Доном» статус великого романа о войне, выборе и цене исторических перемен.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2026-05-23T17:38:01Z</dcterms:created>
  <dcterms:modified xsi:type="dcterms:W3CDTF">2026-05-23T17:38:01Z</dcterms:modified>
</cp:coreProperties>
</file>