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606" y="2381250"/>
            <a:ext cx="3304988" cy="255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Когда, как долго и как часто? Разбираем точные временные ориентиры.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времени и частотности в английском языке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8 классе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говорить о расписании, привычках, хобби и семье точнее. Без них фразы звучат слишком общо, а с ними английская речь становится естественнее и понятнее в разговорах и заданиях.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3197532"/>
            <a:ext cx="8079900" cy="14281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733300" y="1663625"/>
            <a:ext cx="2225400" cy="12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Уточняет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времени показывает, когда происходит действие, сколько оно длится или с какого момента продолжается. Оно делает предложение точным и помогает слушателю быстро понять смысл.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67188" y="1663625"/>
            <a:ext cx="2225400" cy="12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на 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и выражения отвечают на вопросы when? , how long? и since when?. Поэтому они связаны не только с моментом, но и с длительностью или началом действия.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201038" y="1663625"/>
            <a:ext cx="2225400" cy="12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в разных местах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обстоятельство времени может стоять в начале или в конце. Выбор места зависит от типа выражения, но смысл при этом остаётся ясным и конкретным.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40000" y="517075"/>
            <a:ext cx="8079900" cy="4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обстоятельство времени
</a:t>
            </a:r>
            <a:endParaRPr lang="en-US" sz="2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наречия: основная группа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always, usually, often, sometimes, rarely и never. Они показывают, насколько регулярно действие происходит в обычной жизни.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описывают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наречия особенно полезны, когда мы говорим о привычках, режиме дня, школьных занятиях и свободном времени. Они помогают уточнить повторяемость действий.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и диалогах особенно часто встречаются always, usually и often. Эти слова удобны для описания повседневных дел и типичных ситуаций.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степень повторяемости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слово показывает свою частоту: от always, которое значит «всегда», до never, которое означает «никогда». Между ними находятся более мягкие варианты.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помогает увидеть, как сильно отличаются слова по значению. Это удобно при выборе наречия в рассказе о привычках и ежедневных действиях.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шкала частотности наречий (авторская схема, 2025)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частотности наречий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значение, тем регулярнее действие; always и never находятся на противоположных концах шкалы.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наречия частотности в предложении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85801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смысловым глаголом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Present Simple наречие частотности обычно ставится перед основным глаголом: I usually play football. Такая позиция считается самой типичной и легко запоминается.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59165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глагола to be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to be, наречие стоит сразу после него: She is always kind. Здесь глагол to be становится опорой для наречия.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532821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отрицательных конструкциях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отрицательных предложениях наречие остаётся рядом с глагольной частью: He does not often watch TV. Оно по-прежнему уточняет частоту действия.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406468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наречие тоже связано с глаголом и не отделяется от него случайно. Это помогает сохранить правильный порядок слов и ясность высказывания.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типичные позиции слов и выражений, которые уточняют время действия или частоту повторения.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наречия обычно стоят перед смысловым глаголом, а точные временные фразы чаще помещаются в конец или в начало предложения.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временных и частотных выражений в предложении
</a:t>
            </a:r>
            <a:endParaRPr lang="en-US" sz="2253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adverbial modifiers of time and frequency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нужное обстоятельство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временного или частотного выражения в школьном предложении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времени: ориентиры на линии времени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yesterday, then и ago помогают рассказать о событиях, которые уже произошли. Они делают последовательность прошлого понятной и удобной для короткого рассказа.
</a:t>
            </a:r>
            <a:endParaRPr lang="en-US" sz="1197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Now, today, already и yet связывают действие с текущим моментом. Они часто встречаются в переписке, диалогах и коротких ответах, где важна точность.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Ближайшее 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Tomorrow и soon показывают, что событие ещё впереди. Такие слова помогают говорить о планах и ожиданиях без сложных конструкций.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731" y="1205475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4131" y="1205475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731" y="3040650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4131" y="3040650"/>
            <a:ext cx="367763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фразы: дни, часы, периоды и длительность
</a:t>
            </a:r>
            <a:endParaRPr lang="en-US" sz="2445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и даты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Monday, on weekends и on 15 May используют, когда нужно назвать день недели или конкретную дату. Такие выражения помогают точно связать действие с календарём.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6 p.m. и at 7 o’clock указывают на конкретный час. Предлог at обычно выбирают, когда время нужно назвать очень точно и без лишних деталей.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дня и периоды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morning, in June и in summer показывают более широкий временной отрезок. Предлог in подходит для месяцев, времён года и частей суток.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и 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two hours обозначает длительность действия, а since 2024 показывает его начало. Эти фразы особенно важны, когда нужно сказать, как долго что-то продолжается.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640" y="2607162"/>
            <a:ext cx="2522614" cy="1923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8627" y="2607162"/>
            <a:ext cx="2522614" cy="192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жизни восьмиклассника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без спешки
</a:t>
            </a:r>
            <a:pPr algn="ctr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восьмиклассник возвращается домой, кладёт рюкзак у двери и сразу садится за домашнее задание. Потом он успевает немного отдохнуть, помочь по дому и подготовиться к завтрашним урокам. Такой обычный день легко описать с помощью слов о времени и частотности.
</a:t>
            </a:r>
            <a:endParaRPr lang="en-US" sz="1018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Мелочи, которые повторяются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одного ученика есть привычка всегда брать спортивную форму, а другой часто читает перед сном. Иногда ребята вместе ходят в музей или на секцию после уроков. Такие короткие истории показывают и регулярные действия, и события прошлого, которые легко запомнить.
</a:t>
            </a:r>
            <a:endParaRPr lang="en-US" sz="1053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вторник на английском
</a:t>
            </a:r>
            <a:pPr algn="ctr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вторникам класс идёт на урок английского языка, и это происходит почти каждую неделю. Учитель напоминает о расписании, а ученики открывают тетради и повторяют новые слова. Здесь хорошо видно, как временная фраза помогает точно назвать день занятий.
</a:t>
            </a:r>
            <a:endParaRPr lang="en-US" sz="106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1875092"/>
            <a:ext cx="4228200" cy="17037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частотных наречий по значению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наречия различаются по степени повторяемости действия.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образуют шкалу от полной регулярности до полного отсутствия действия; выбор зависит от того, как часто оно повторяется.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adverbs of frequency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точное расписание, а типичную регулярность действий школьника в течение недели.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обычного дня восьмиклассника, 2025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распорядок дня и частотность действий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утренние дела повторяются почти ежедневно, а игры встречаются реже; это подчёркивает разницу между обязательными и свободными занятиями.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употреблении обстоятельств
</a:t>
            </a:r>
            <a:endParaRPr lang="en-US" sz="2647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порядок слов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Present Simple наречие частотности обычно стоит перед смысловым глаголом. Поэтому вариант She goes always to school звучит неверно; правильно сказать She always goes to school.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предлогов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at, on и in связаны с разными типами времени. At используется с точным часом, on — с днями и датами, in — с месяцами, сезонами и частями дня.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частотности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often и always нельзя заменять друг другом, потому что они передают разную степень повторяемости. Always означает каждый раз, а often — только часто, но не постоянно.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времён без причины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yesterday и last week обычно требуют Past Simple. Если оставить Present Simple, смысл предложения станет неправильным, потому что событие уже относится к прошлому.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предложения с обстоятельством времени или частотности
</a:t>
            </a:r>
            <a:endParaRPr lang="en-US" sz="1977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выбрать правильное наречие и его место в предложении.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Present Simple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729425" y="1339354"/>
            <a:ext cx="78906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и факты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подходит для действий, которые повторяются регулярно или считаются постоянными. Поэтому с ним часто используются always, usually, often, never, а также факты и привычные действия.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726975" y="2503554"/>
            <a:ext cx="78906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наречие частотности обычно стоит перед смысловым глаголом: I usually read in the evening. Если есть to be, слово ставится после него: She is always kind.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726975" y="3679104"/>
            <a:ext cx="78906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every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этим временем часто встречаются выражения every day, every week и every morning. Они помогают показать регулярность без указания точной даты, делая предложение естественным и точным.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3197532"/>
            <a:ext cx="8079900" cy="14281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733300" y="1663625"/>
            <a:ext cx="2225400" cy="12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прошлого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yesterday, last week, last year и ago сразу показывают, что событие уже закончилось. Они помогают слушателю понять, когда именно произошло действие, без лишних пояснений.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67188" y="1663625"/>
            <a:ext cx="2225400" cy="12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then полезно, когда нужно рассказать о нескольких действиях подряд. Оно связывает события и делает текст понятным: сначала одно, потом другое, затем следующее.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201038" y="1663625"/>
            <a:ext cx="2225400" cy="12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Past Simple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чаще всего сопровождают Past Simple, потому что это время описывает завершённые события. Благодаря им короткий рассказ звучит логично и легко воспринимается в разговоре или письме.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40000" y="517075"/>
            <a:ext cx="8079900" cy="4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времени в рассказе о прошлом
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228758"/>
            <a:ext cx="4821300" cy="1127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разницу между тремя частотными наречиями на простых примерах.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слова описывают регулярные действия, но they differ in degree: always — самое частое, usually — чаще всего, often — просто часто.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often, usually и always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наречиям частотности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974" y="3000196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931" y="3000196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0931" y="509171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5728" y="509171"/>
            <a:ext cx="420300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обстоятельства делают английскую речь точнее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слова помогают точно назвать день, час или часть дня. Благодаря им школьные фразы становятся понятнее, когда речь идёт об уроках, кружках, поездках и домашних делах.
</a:t>
            </a:r>
            <a:endParaRPr lang="en-US" sz="1125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частотности показывают, что происходит регулярно, редко или никогда. Это особенно удобно, когда нужно рассказать о режиме дня, спорте, хобби или семейных обязанностях.
</a:t>
            </a:r>
            <a:endParaRPr lang="en-US" sz="1125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и 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времени помогают быстро ориентироваться в рассказе о прошлом и планах на ближайшее время. Без них сообщение звучит слишком общо и не показывает, когда именно происходит действие.
</a:t>
            </a:r>
            <a:endParaRPr lang="en-US" sz="1003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диалогах и коротких сообщениях такие обстоятельства делают английский естественным. Они помогают говорить не только правильно, но и точно, как в реальном общении.
</a:t>
            </a:r>
            <a:endParaRPr lang="en-US" sz="112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времени и частотности помогают объяснить, когда происходит действие, как долго оно длится и как часто повторяется. Если правильно выбрать слово и его место, английская фраза становится ясной и естественной.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которая делает речь точнее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2026-05-31T09:48:34Z</dcterms:created>
  <dcterms:modified xsi:type="dcterms:W3CDTF">2026-05-31T09:48:34Z</dcterms:modified>
</cp:coreProperties>
</file>