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предложения и wish: карта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Узнайте, как говорить о нереальном, желаемом и возможном в английском.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говорит о нереальном через if и wish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реальность не совпадает с тем, что хочется, английский использует if и wish. Эти конструкции помогают говорить о планах, сожалениях и воображаемых результатах точно и понятно.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гипотеза и нереальная ситуация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гипотеза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 — это ситуация, которую мы представляем, но она не совпадает с фактом. Она может относиться к настоящему, будущему или уже прошедшему времени.
</a:t>
            </a:r>
            <a:endParaRPr lang="en-US" sz="895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конструкции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If-предложения показывают условие и возможный результат, а wish помогает выразить желание, сожаление или недовольство. Обе конструкции связаны с идеей нереальности.
</a:t>
            </a:r>
            <a:endParaRPr lang="en-US" sz="895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в форме
</a:t>
            </a:r>
            <a:pPr algn="l" indent="0" marL="0">
              <a:lnSpc>
                <a:spcPct val="80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смотреть не только на перевод, но и на форму глагола. Именно она подсказывает, говорим ли мы о факте, предположении или сожалении.
</a:t>
            </a:r>
            <a:endParaRPr lang="en-US" sz="938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80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грамматике эти конструкции учат сравнивать реальность и воображение. Это помогает строить точные фразы без путаницы между настоящим, будущим и прошлым.
</a:t>
            </a:r>
            <a:endParaRPr lang="en-US" sz="8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и нереальные условия: смысл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600" y="1304325"/>
            <a:ext cx="39564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Реальное условие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Реальное условие описывает то, что может произойти на самом деле. If it rains, we take an umbrella — здесь событие выглядит возможным и логичным.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5600" y="2704575"/>
            <a:ext cx="39564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Нереальное условие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Нереальное условие показывает воображаемую ситуацию, которая не совпадает с фактами. If it rained, we would stay inside — это лишь предположение, а не реальный план.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Реальность и форма: как время меняет смысл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Реальный факт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реальном условии обе части обычно стоят в Present Simple. Такая форма показывает привычку, правило или возможный факт, который может случиться в будущем.
</a:t>
            </a:r>
            <a:endParaRPr lang="en-US" sz="895" dirty="0"/>
          </a:p>
        </p:txBody>
      </p:sp>
      <p:sp>
        <p:nvSpPr>
          <p:cNvPr id="9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как сигнал
</a:t>
            </a:r>
            <a:pPr algn="l" indent="0" marL="0">
              <a:lnSpc>
                <a:spcPct val="8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гипотетическом условии глагол в if-clause часто стоит в Past Simple или Past Perfect. Это не обязательно прошлое, а знак дистанции от реальности.
</a:t>
            </a:r>
            <a:endParaRPr lang="en-US" sz="908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Дистанция от факта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форма от обычного настоящего, тем сильнее ощущение нереальности. Поэтому время здесь работает не только как время, но и как смысл.
</a:t>
            </a:r>
            <a:endParaRPr lang="en-US" sz="8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условных предложений: краткая база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тип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conditional говорит о реальной возможности: If + Present Simple, will + base verb. Его используют для планов, предупреждений и будущих событий, которые могут произойти.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тип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Second conditional описывает воображаемую ситуацию: If + Past Simple, would + base verb. Он нужен, когда условие маловероятно или не соответствует действительности сейчас.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тип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Third conditional относится к прошлому, которое уже нельзя изменить: If + Past Perfect, would have + V3. Эта модель часто передаёт сожаление о сделанном или упущенном.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тип: If + Past Simple, would + base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600" y="1304325"/>
            <a:ext cx="39564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реальность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Second conditional помогает представить другую реальность: если бы условие было иным, результат тоже изменился бы. Такая модель часто звучит в советах и мечтах.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5600" y="2704575"/>
            <a:ext cx="39564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и будущее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она описывает ситуацию сейчас или в будущем, но как воображаемую. If I had more time, I would read more — это пример нереального условия.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второго типа: воображаемый результат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Воображаемый результат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типе условие звучит как маловероятное, поэтому ответ тоже становится воображаемым. Мы не говорим о факте, а моделируем возможный результат.
</a:t>
            </a:r>
            <a:endParaRPr lang="en-US" sz="895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темы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касаются времени, денег, расстояния и возможностей. If I had a bike, I would ride to school — здесь важна именно нереальность условия.
</a:t>
            </a:r>
            <a:endParaRPr lang="en-US" sz="895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без приказа
</a:t>
            </a:r>
            <a:pPr algn="l" indent="0" marL="0">
              <a:lnSpc>
                <a:spcPct val="80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useful для советов: If I were you, I would study earlier. Она позволяет вежливо предложить лучший вариант действий без прямого приказа.
</a:t>
            </a:r>
            <a:endParaRPr lang="en-US" sz="907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результат меняется
</a:t>
            </a:r>
            <a:pPr algn="l" indent="0" marL="0">
              <a:lnSpc>
                <a:spcPct val="80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в if-clause может показывать отсутствие знания или возможности. If he knew the answer, he would tell us — значит, сейчас он, вероятно, не знает.
</a:t>
            </a:r>
            <a:endParaRPr lang="en-US" sz="9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тип: If + Past Perfect, would have + V3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567138" y="26742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прошлом что-то произошло не так, как хотелось. Мы вспоминаем факт, который уже нельзя изменить, и замечаем его последствия.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95662" y="22671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бы условие было выполнено раньше, результат был бы другим: If I had studied, I would have passed the test. Это форма сожаления о прошлом.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модели условных предложений помогают сравнивать возможное, воображаемое и прошлое, а wish переносит эту логику в желания и сожаления.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базовых модели условных предложений обычно изучают в школьной грамматике.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99129"/>
            <a:ext cx="3147000" cy="5368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 о настоящем и будущем: I wish + Past Simple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после wish вежливо показывает нереальное настоящее или будущее; для be в учебной норме чаще используется were.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wish форма Past Simple не указывает на прошлое: она сигнализирует дистанцию от реальности и подходит для желаний о настоящем.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грамматическая формула помогает говорить о желании, которое не совпадает с реальностью сейчас.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I wish + Past Simple выражает нереальное настоящее.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He, she, it после wish: were или was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85603" y="200447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форма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грамматике для he, she, it после wish обычно выбирают were: I wish she were here. Так форма сразу показывает нереальное настоящее и звучит строго.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902928" y="200447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выбрать в школе
</a:t>
            </a:r>
            <a:pPr algn="l" indent="0" marL="0">
              <a:lnSpc>
                <a:spcPct val="80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was встречается в разговорной речи, но в школьных заданиях лучше использовать were. Это помогает избежать ошибок и сохраняет единый формальный вариант для всех лиц.
</a:t>
            </a:r>
            <a:endParaRPr lang="en-US" sz="9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форма помогает передать сожаление о прошлом событии, которое уже нельзя изменить: I wish I had gone earlier.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 wish + Past Perfect выражает сожаление о прошлом.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модель соединяет желание и прошлый факт: сначала действие, потом сожаление о том, что оно уже случилось.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I wish + had + V3 относится к уже завершённому прошлому.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wish + would: желание перемен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формы по значению желания и раздражения.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Мини-алгоритм выбора формы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формы по времени и смыслу ситуации.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 как их распознать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wish + would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о настоящем желании, после wish нужен Past Simple, а не would. Форма would подходит только для просьбы об изменении или надоевшего действия.
</a:t>
            </a:r>
            <a:endParaRPr lang="en-US" sz="801" dirty="0"/>
          </a:p>
        </p:txBody>
      </p:sp>
      <p:sp>
        <p:nvSpPr>
          <p:cNvPr id="11" name="Text 3"/>
          <p:cNvSpPr txBox="1"/>
          <p:nvPr/>
        </p:nvSpPr>
        <p:spPr>
          <a:xfrm>
            <a:off x="2334525" y="19147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главную часть
</a:t>
            </a:r>
            <a:pPr algn="l" indent="0" marL="0">
              <a:lnSpc>
                <a:spcPct val="80000"/>
              </a:lnSpc>
              <a:buNone/>
            </a:pPr>
            <a:r>
              <a:rPr lang="en-US" sz="8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условных предложениях в главной части часто забывают would: неправильно писать If I had time, I go. Для второго типа нужна форма would + base.
</a:t>
            </a:r>
            <a:endParaRPr lang="en-US" sz="808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 время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 Past Perfect легко перепутать: первый нужен для нереального настоящего, второй — для сожаления о прошлом. Важно сначала определить время ситуации.
</a:t>
            </a:r>
            <a:endParaRPr lang="en-US" sz="801" dirty="0"/>
          </a:p>
        </p:txBody>
      </p:sp>
      <p:sp>
        <p:nvSpPr>
          <p:cNvPr id="13" name="Text 5"/>
          <p:cNvSpPr txBox="1"/>
          <p:nvPr/>
        </p:nvSpPr>
        <p:spPr>
          <a:xfrm>
            <a:off x="2334525" y="36523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were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формальной школьной речи после wish для he, she, it лучше писать were. Форма was не считается ошибкой в разговоре, но в тестах её обычно избегают.
</a:t>
            </a:r>
            <a:endParaRPr lang="en-US" sz="801" dirty="0"/>
          </a:p>
        </p:txBody>
      </p:sp>
      <p:sp>
        <p:nvSpPr>
          <p:cNvPr id="14" name="Text 6"/>
          <p:cNvSpPr txBox="1"/>
          <p:nvPr/>
        </p:nvSpPr>
        <p:spPr>
          <a:xfrm>
            <a:off x="4346550" y="28126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одну модель
</a:t>
            </a:r>
            <a:pPr algn="l" indent="0" marL="0">
              <a:lnSpc>
                <a:spcPct val="80000"/>
              </a:lnSpc>
              <a:buNone/>
            </a:pPr>
            <a:r>
              <a:rPr lang="en-US" sz="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смешивать времена без причины: if-clause и result clause должны соответствовать одному типу условного предложения. Сначала выбирают модель, потом ставят форму.
</a:t>
            </a:r>
            <a:endParaRPr lang="en-US" sz="7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044404"/>
            <a:ext cx="3170700" cy="125429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таблица: wish и if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какая форма нужна в условных предложениях и после wish.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логика связывает все формы: время глагола показывает, насколько ситуация далека от реальности.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логика — много ситуаций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 и условные предложения подчиняются одной идее: форма глагола показывает, насколько ситуация далека от реальности. Если потренироваться на примерах, правильный вариант находится быстро и уверенно.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2026-07-25T16:18:06Z</dcterms:created>
  <dcterms:modified xsi:type="dcterms:W3CDTF">2026-07-25T16:18:06Z</dcterms:modified>
</cp:coreProperties>
</file>