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Растения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жизни, поддерживают экосистемы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растений для жизни на планете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390 тысяч видов растений обеспечивают кислород, пищу и климатическую стабильность. Они формируют биосферу и поддерживают огромное разнообразие живых организмов, включая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растение: определение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многоклеточные организмы, превращающие солнечный свет в энергию через фотосинтез. Они способны к самостоятельному производству органических веществ.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клеточные стенки из целлюлозы и формируют основные органы: корни, стебли и листья для жизнедеятельности.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семенами или спорами, преимущественно неподвижны, благодаря чему осваивают различные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растения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поглощает воду с растворёнными солями. Стебель обеспечивает транспорт веществ и поддерживает надземные части.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цветки и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основное место фотосинтеза и испарения влаги. Цветки и плоды — органы размножения и распространения семян у покрытосеменных.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большинство видов и характеризуются высоким разнообразием форм и сред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по численности видов, тогда как мхи и папоротники представляют меньшие, но важные группы.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мирового флористического реестра,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растений на планете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варьируются от крошечных одноклеточных до гигантских деревьев, приспосабливаясь к самым разным условиям среды.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Морозоустойчивые ели и другие хвойные выдерживают суровые зимние условия благодаря особенностям строения.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обитают в пустынях, лесах, горах и водоёмах, занимая все экосистемы и климатические зоны Земли.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накапливают воду и имеют плотную кожицу, что позволяет им выживать в жарких и сухих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хлорофилл улавливает солнечный свет и преобразует энергию в химическую, обеспечивая синтез глюкозы из воды и углекислого газа.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выделяется кислород, который необходим для дыхания большинству живых организмов, делая растения главными поставщиками воздуха.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— пигмент, поглощающий свет для фотосинтеза и выработки энергии.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хранится сахар и другие питательные вещества, обеспечивающие рост и развитие растения.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из целлюлозы придаёт прочность и защиту растительной клетке, позволяя сохранять форму.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центральная вакуоль содержит воду и питательные вещества, поддерживая тургор и обмен веществ внутри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растительной и животной клетки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структурные отличия и особенности питания растительных и животных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специализированными структурами для фотосинтеза и поддержания формы, чего нет у животных клеток.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средней школы,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размножение: залог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цветками и плодами образуют семена, которые обеспечивают распространение и появление новых видов. Семена устойчивы к неблагоприятным условиям и сохраняют генетическую информацию.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у мхов и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размножаются спорами — мельчайшими клетками без запаса питательных веществ. Споры легко разносятся ветром и влажной средой, помогая растениям быстро заселять территории.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луковицами, клубнями и черенками позволяет быстро увеличить число растений. Этот способ используют садоводы для разведения культур и сохранения сортовых качеств.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представляют собой крупные растения с одним основным стволом, например, ель и берёза, обеспечивающие важную среду обитания и значительный вклад в экосистему.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включают виды с мягкими стеблями без древесины, как клевер и пшеница, которые широко используются в сельском хозяйстве и ландшафтном дизайне.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многолетние растения с несколькими стеблями у основания, такие как малина и роза; они часто образуют густые заросли и служат пищей и укрытием.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среде 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например, кактусы и алоэ, имеют толстую восковую кожицу и способны накапливать воду, что помогает им выживать в суровых условиях с минимальной влагой.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отличаются длинными корнями и узкими игловатыми листьями, что снижает испарение и защищает их от холода; водные растения, такие как рогоз и кувшинка, обладают воздушными полостями для плавучести и гибкими стеблями.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круговороте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значительно уступают по массе, но создают основную часть кислорода благодаря высокой фотосинтетической активности в океанах.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особенно водоросли, являются фундаментальным источником кислорода и играют ключевую роль в поддержании баланса атмосферы Земли.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исследовательского центра биосферы,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 человека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разнообразные продукты питания: овощи, фрукты, зерновые культуры — основа человеческого питания и сельского хозяйства.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одежды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лён — растительные волокна, используемые для изготовления ткани и текстиля, являющихся важной частью повседневной одежды.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женьшень и подорожник, применяются в традиционной и современной медицине для лечения различных заболеваний.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тростник широко используются в строительстве и изготовлении мебели, обеспечивая экологичные и прочные материалы для жилья.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— редкий орхидейный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цветок с ярким «туфелькообразным» лепестком встречается в тенистых лесах. Из-за сбора и уничтожения среды обитания численность резко сокращается, он занесён в Красную книгу.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— исчезающий вид травянистых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степных и лесостепных зонах, отличается изящными узкими листьями. Изменение климата и хозяйственная деятельность угрожают его сохранению, поэтому его охраняют государственные программы.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белая — водное растение под 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в нашей стране белая кувшинка растёт в чистых водоёмах. Загрязнение и осушение болот привели к уменьшению численности, её охраняют как вид, имеющий важное экологическое 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Гиперион — самое высокое дерево на планете, достигающее внушительной высоты и служащее символом величия и долговечности растительного мира.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Национального парка в Калифорнии,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115,85 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Секвойи Гиперион — мирового рекордсмена среди деревьев.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41423"/>
            <a:ext cx="4206300" cy="1806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группами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признаки мхов, папоротников, хвойных и покрытосеменных растений, включая наличие семян, цветков и типы стеблей.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семян и цветков является основной характеристикой, отличающей группы растений, что отражает их адаптации и эволюцию.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климат и экологию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очищают воздух, поглощая пыль и вредные вещества, одновременно выделяя кислород, необходимый для дыхания всех живых организмов.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площади зелёных зон ведёт к ухудшению качества воздуха и изменению климата, что негативно сказывается на биоразнообразии и здоровье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предотвращают эрозию почвы, укрепляя её корнями, тем самым сохраняя плодородие и предотвращая разрушение земель.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влажность воздуха и почвы, способствуя созданию благоприятного микроклимата в лесах и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Лавровый венок — символ победы в Древней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древнегреческих обрядах лавровый венок надевали на победителей Олимпийских игр. Он символизировал славу, честь и божественную защиту, оставаясь важным культурным элементом.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чистоты и семьи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народных традициях берёза олицетворяет чистоту и семейное тепло. Её часто украшали на праздниках и считали хранительницей дома и рода.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— знак быстротечности жизни в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вишни сакуры являются символом мимолётности и красоты. Их цветение сопровождается фестивалями, отражающими ценность каждого мгновения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культуре и традициях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воздух, пищу и материалы, поддерживая экосистемы и культуру. Забота о них важна для сохранения природы и здоровья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2026-05-08T11:43:25Z</dcterms:created>
  <dcterms:modified xsi:type="dcterms:W3CDTF">2026-05-08T11:43:25Z</dcterms:modified>
</cp:coreProperties>
</file>