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и непрерывность функции: ключевые идеи курса алгебры 11 класса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функция ведёт себя рядом с точкой и почему это важно?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предел и непрерывность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понятия открывают путь к математическому анализу, объясняют производную и помогают описывать изменения в природе, экономике и технологиях. Они показывают, как функция может быть близка к значению, даже если в точке оно не задано.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Интуитивный смысл предела
</a:t>
            </a:r>
            <a:endParaRPr lang="en-US" sz="3500" dirty="0"/>
          </a:p>
        </p:txBody>
      </p:sp>
      <p:sp>
        <p:nvSpPr>
          <p:cNvPr id="9" name="Text 2"/>
          <p:cNvSpPr txBox="1"/>
          <p:nvPr/>
        </p:nvSpPr>
        <p:spPr>
          <a:xfrm>
            <a:off x="783050" y="3939004"/>
            <a:ext cx="2178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показывает, к какому значению приближаются значения функции, когда аргумент становится всё ближе к выбранной точке, независимо от того, достигнута ли эта точка на самом деле.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783050" y="3630825"/>
            <a:ext cx="21789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 числу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091313" y="3939004"/>
            <a:ext cx="2178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рисунках особенно заметны случаи, когда ветви графика сходятся к одной точке, но внутри неё стоит пустой кружок. Это наглядно показывает отличие предельного поведения от значения функции.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6091313" y="3630825"/>
            <a:ext cx="21789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подсказывает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437181" y="3939660"/>
            <a:ext cx="2178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предела решающим является поведение функции рядом с точкой, а не само значение в ней. Поэтому функция может вести себя предсказуемо даже при отсутствии значения в этой точке.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437181" y="3630825"/>
            <a:ext cx="21789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окрестность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Окрестность точки и запись предела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212250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lim x→a f(x)=L означает, что значения функции можно сделать как угодно близкими к L, если выбирать x достаточно близким к a. Это точная форма слова «стремится».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800505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Символическая запись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076400" y="411488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через ε и δ математика отличает доказательство от визуального впечатления по графику. Такое определение позволяет проверять пределы не только на рисунке, но и в сложных выражениях.
</a:t>
            </a:r>
            <a:endParaRPr lang="en-US" sz="977" dirty="0"/>
          </a:p>
        </p:txBody>
      </p:sp>
      <p:sp>
        <p:nvSpPr>
          <p:cNvPr id="14" name="Text 5"/>
          <p:cNvSpPr txBox="1"/>
          <p:nvPr/>
        </p:nvSpPr>
        <p:spPr>
          <a:xfrm>
            <a:off x="1076400" y="3792890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Строгость определения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1076400" y="3118695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ε-окрестность задаёт допустимую близость значений функции к пределу, а δ-окрестность — допустимую близость аргумента к точке a. Вместе они превращают идею приближения в строгий критерий.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1076400" y="2796698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ε и δ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772603"/>
            <a:ext cx="4839600" cy="2313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записи предела описывают поведение функции в точке, у края промежутка и при неограниченном росте аргумента.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Односторонние пределы позволяют обнаруживать разрывы, а предел на бесконечности помогает описывать асимптоты и общий рост функции.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и начал математического анализа, 11 класс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пределов
</a:t>
            </a:r>
            <a:endParaRPr lang="en-US" sz="3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23689" y="1572300"/>
            <a:ext cx="1880059" cy="284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предел существует
</a:t>
            </a:r>
            <a:endParaRPr lang="en-US" sz="35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60350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общий предел в точке существовал, необходимо, чтобы существовали оба односторонних предела — левый и правый. Они должны быть определены в одной и той же точке.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односторонних предела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41347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левый и правый пределы равны, функция имеет общий предел. Если они различаются, возникает разрыв первого рода, который заметен уже по несоответствию двух направлений подхода.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541322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значений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903315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хотя бы один односторонний предел не существует, общего предела тоже нет. На практике это самый надёжный критерий проверки: сначала сравнивают односторонние пределы, затем делают вывод.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903290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одного из пределов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смысл предела
</a:t>
            </a:r>
            <a:endParaRPr lang="en-US" sz="3800" dirty="0"/>
          </a:p>
        </p:txBody>
      </p:sp>
      <p:sp>
        <p:nvSpPr>
          <p:cNvPr id="12" name="Text 2"/>
          <p:cNvSpPr txBox="1"/>
          <p:nvPr/>
        </p:nvSpPr>
        <p:spPr>
          <a:xfrm>
            <a:off x="643500" y="4302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образ делает формулу предела наглядной: числовая запись показывает результат, а график объясняет, как именно функция к нему приближается. Это особенно полезно при решении задач.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643500" y="4135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записью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43500" y="3464642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Устранимый разрыв, скачок и бесконечный рост хорошо видны именно на графике. По форме ветвей легко понять, где функция «собирается» к числу, а где резко меняет поведение.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643500" y="3296901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Разрывы на рисунке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43500" y="2626309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Пустой кружок часто показывает, что в точке значение не задано или не совпадает с предельным. Такой знак помогает отличить поведение функции в окрестности от её значения в узловой точке.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643500" y="2458568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Пустая отметка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43500" y="1787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пределом становится точка, к которой стремятся ветви функции при приближении аргумента к заданному значению. Само значение в точке может быть другим или отсутствовать.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643500" y="1620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притяжения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типичные школьные ситуации, где одна функция в разных точках может вести себя по-разному.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Непрерывность встречается чаще всего, но каждый вид разрыва требует отдельной проверки пределов и области определения.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функции в точке: сравнительная схема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примеров из школьного курса алгебры 11 класса
</a:t>
            </a:r>
            <a:endParaRPr lang="en-US" sz="113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075" y="2087925"/>
            <a:ext cx="3465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63713" y="2087925"/>
            <a:ext cx="40425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31363" y="2131721"/>
            <a:ext cx="468000" cy="374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непрерывности функции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632325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должна быть определена в выбранной точке: без значения f(a) говорить о непрерывности невозможно. Это первое условие связывает свойство функции с конкретной точкой графика.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2325" y="264430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 точке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31850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Необходимо, чтобы существовал предел lim x→a f(x). Он показывает, есть ли устойчивое предельное поведение в окрестности точки, независимо от того, чему равно само значение функции.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531850" y="264425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Существует предел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6431375" y="3110467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непрерывна, когда найденный предел совпадает с f(a). Именно это равенство объединяет локальное поведение и точное значение, не оставляя разрыва между ними.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31375" y="2614450"/>
            <a:ext cx="2138400" cy="4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равен значению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строится от области определения к сравнению пределов и значения функции.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непрерывности функции в точке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разрывов функции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212250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предел в точке существует, но сама функция там не определена или принимает другое значение. Такой разрыв легко «исправить», если задать правильное значение в этой точке.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800505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Устранимый разрыв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076400" y="411488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хотя бы один односторонний предел не существует или значение функции неограниченно возрастает, разрыв относят ко второму роду. Для него характерно более резкое нарушение поведения графика.
</a:t>
            </a:r>
            <a:endParaRPr lang="en-US" sz="978" dirty="0"/>
          </a:p>
        </p:txBody>
      </p:sp>
      <p:sp>
        <p:nvSpPr>
          <p:cNvPr id="14" name="Text 5"/>
          <p:cNvSpPr txBox="1"/>
          <p:nvPr/>
        </p:nvSpPr>
        <p:spPr>
          <a:xfrm>
            <a:off x="1076400" y="3792890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второго рода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1076400" y="3118695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Левый и правый пределы существуют, но не совпадают между собой. На графике это выглядит как скачок, когда ветви функции подходят к разным уровням.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1076400" y="2796698"/>
            <a:ext cx="41166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первого рода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2025320"/>
            <a:ext cx="4535700" cy="1807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Непрерывность элементарных функций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функций школьного курса непрерывны в своей области определения, а разрывы связаны главным образом с ограничениями на аргумент.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Непрерывность для стандартных функций обычно определяется их областью определения; исключения возникают там, где формула теряет смысл.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элементарных функций из курса алгебры и начал анализа 11 класса.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пределов
</a:t>
            </a:r>
            <a:endParaRPr lang="en-US" sz="35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существуют пределы двух функций, то предел их суммы или разности равен сумме или разности этих пределов. Это позволяет разбивать сложное выражение на более простые части.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25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и разность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63017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функция непрерывна в точке, предел находится прямой подстановкой значения аргумента. Такой приём особенно удобен для многочленов, тригонометрических и показательных функций.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63017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при непрерывности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511633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произведения равен произведению пределов, а для частного требуется, чтобы предел знаменателя был ненулевым. Это условие предотвращает появление неопределённости и ложных выводов.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11633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и частное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1440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пределов помогают упрощать дроби, раскрывать скобки и переходить к форме, где вычисление становится очевидным. Именно поэтому они являются основой большинства стандартных решений.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1440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выражений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выбор приёма зависит от формы выражения: иногда достаточно подстановки, а иногда требуется алгебраическое преобразование, чтобы убрать неопределённость.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универсальны подстановка, разложение и сокращение; они чаще всего приводят к быстрому ответу без лишних преобразований.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приёмы вычисления пределов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приёмов решения школьных задач по теме «Предел функции».
</a:t>
            </a:r>
            <a:endParaRPr lang="en-US" sz="113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Замечательные пределы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60351" y="2326450"/>
            <a:ext cx="3099900" cy="15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lim x→0 sin x / x = 1 лежит в основе многих вычислений с тригонометрическими функциями. Он особенно полезен, когда выражение содержит малые углы и приводит к неопределённости.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737950"/>
            <a:ext cx="3099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Тригонометрический предел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714501" y="2326450"/>
            <a:ext cx="3099900" cy="15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lim x→0 (1+x)^(1/x) = e связывает предельный переход с числом e и показательной функцией. Его используют в задачах на рост, сложные дроби и более общие формулы.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714475" y="1737950"/>
            <a:ext cx="3099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числом e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Непрерывность в реальных моделях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643500" y="4213541"/>
            <a:ext cx="35148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реальных задачах непрерывность нарушается, если вводятся пороги, переключатели или правила округления. Тогда модель становится удобной для расчётов, но уже не описывает процесс как плавный.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643500" y="3931991"/>
            <a:ext cx="3331500" cy="2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применения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43500" y="1934791"/>
            <a:ext cx="35148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давление, скорость и уровень воды обычно меняются постепенно. В таких моделях небольшое изменение аргумента вызывает небольшое изменение самой величины, без скачков и резких переломов.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43500" y="1653241"/>
            <a:ext cx="3331500" cy="2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Плавные изменения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43500" y="3074166"/>
            <a:ext cx="35148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Непрерывный график помогает оценивать поведение процесса между измерениями. Это важно, когда нужно прогнозировать движение объекта, изменение цены или состояние физической системы.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643500" y="2792616"/>
            <a:ext cx="3331500" cy="2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Предсказуемость модели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часто появляется не из-за ошибки, а из-за самого правила расчёта: фиксированного порога, границы интервала или смены формулы на новом участке.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жёстче правило изменения величины, тем вероятнее скачок или излом в модели.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возникают разрывы в прикладных ситуациях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прикладных ситуаций из школьных задач и моделей.
</a:t>
            </a:r>
            <a:endParaRPr lang="en-US" sz="113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показывает, как фундаментальные понятия математического анализа переходят друг в друга.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→ непрерывность → производная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964764"/>
            <a:ext cx="4839600" cy="19287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и правила используются чаще всего и позволяют быстро переходить от общего вида выражения к ответу.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нескольких опорных результатов ускоряет решение типовых задач и снижает риск ошибок при преобразованиях.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теоремы и формулы из курса алгебры и начал анализа 11 класса.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Мини-набор ключевых результатов для запоминания
</a:t>
            </a:r>
            <a:endParaRPr lang="en-US" sz="3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описывает приближение функции, непрерывность — согласованность её значения с поведением вблизи точки. Вместе они образуют основу для производной, анализа графиков и понимания реальных процессов.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унести с собой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2026-05-31T02:04:47Z</dcterms:created>
  <dcterms:modified xsi:type="dcterms:W3CDTF">2026-05-31T02:04:47Z</dcterms:modified>
</cp:coreProperties>
</file>